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86" r:id="rId2"/>
    <p:sldId id="382" r:id="rId3"/>
    <p:sldId id="372" r:id="rId4"/>
    <p:sldId id="365" r:id="rId5"/>
    <p:sldId id="384" r:id="rId6"/>
    <p:sldId id="383" r:id="rId7"/>
    <p:sldId id="387" r:id="rId8"/>
    <p:sldId id="389" r:id="rId9"/>
    <p:sldId id="390" r:id="rId10"/>
    <p:sldId id="386" r:id="rId11"/>
    <p:sldId id="388" r:id="rId12"/>
    <p:sldId id="385" r:id="rId13"/>
    <p:sldId id="369" r:id="rId14"/>
    <p:sldId id="370" r:id="rId15"/>
    <p:sldId id="371" r:id="rId16"/>
    <p:sldId id="373" r:id="rId17"/>
    <p:sldId id="374" r:id="rId18"/>
    <p:sldId id="375" r:id="rId19"/>
    <p:sldId id="376" r:id="rId20"/>
    <p:sldId id="377" r:id="rId21"/>
    <p:sldId id="380" r:id="rId22"/>
    <p:sldId id="3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13DC"/>
    <a:srgbClr val="0739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F9874A-D2B9-424D-B794-81ACEFF9865B}" v="18" dt="2022-02-20T15:46:34.9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09"/>
    <p:restoredTop sz="95788"/>
  </p:normalViewPr>
  <p:slideViewPr>
    <p:cSldViewPr snapToGrid="0" snapToObjects="1">
      <p:cViewPr varScale="1">
        <p:scale>
          <a:sx n="112" d="100"/>
          <a:sy n="112" d="100"/>
        </p:scale>
        <p:origin x="126"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stair Tickett" userId="a812fff61560f984" providerId="LiveId" clId="{DFF9874A-D2B9-424D-B794-81ACEFF9865B}"/>
    <pc:docChg chg="undo custSel delSld modSld">
      <pc:chgData name="Alistair Tickett" userId="a812fff61560f984" providerId="LiveId" clId="{DFF9874A-D2B9-424D-B794-81ACEFF9865B}" dt="2022-02-20T15:46:59.746" v="128" actId="47"/>
      <pc:docMkLst>
        <pc:docMk/>
      </pc:docMkLst>
      <pc:sldChg chg="delSp del mod">
        <pc:chgData name="Alistair Tickett" userId="a812fff61560f984" providerId="LiveId" clId="{DFF9874A-D2B9-424D-B794-81ACEFF9865B}" dt="2022-02-20T15:46:59.746" v="128" actId="47"/>
        <pc:sldMkLst>
          <pc:docMk/>
          <pc:sldMk cId="664629790" sldId="268"/>
        </pc:sldMkLst>
        <pc:picChg chg="del">
          <ac:chgData name="Alistair Tickett" userId="a812fff61560f984" providerId="LiveId" clId="{DFF9874A-D2B9-424D-B794-81ACEFF9865B}" dt="2022-02-20T15:46:52.760" v="127" actId="478"/>
          <ac:picMkLst>
            <pc:docMk/>
            <pc:sldMk cId="664629790" sldId="268"/>
            <ac:picMk id="4" creationId="{CF6D1112-458D-D345-9ABF-7BEBD58D2680}"/>
          </ac:picMkLst>
        </pc:picChg>
      </pc:sldChg>
      <pc:sldChg chg="addSp delSp modSp mod">
        <pc:chgData name="Alistair Tickett" userId="a812fff61560f984" providerId="LiveId" clId="{DFF9874A-D2B9-424D-B794-81ACEFF9865B}" dt="2022-02-20T15:40:05.725" v="20" actId="207"/>
        <pc:sldMkLst>
          <pc:docMk/>
          <pc:sldMk cId="2819692335" sldId="286"/>
        </pc:sldMkLst>
        <pc:spChg chg="mod">
          <ac:chgData name="Alistair Tickett" userId="a812fff61560f984" providerId="LiveId" clId="{DFF9874A-D2B9-424D-B794-81ACEFF9865B}" dt="2022-02-20T15:39:12.446" v="17" actId="1076"/>
          <ac:spMkLst>
            <pc:docMk/>
            <pc:sldMk cId="2819692335" sldId="286"/>
            <ac:spMk id="16" creationId="{DF84014A-CB8B-994D-B9E8-040B1E99C523}"/>
          </ac:spMkLst>
        </pc:spChg>
        <pc:spChg chg="mod">
          <ac:chgData name="Alistair Tickett" userId="a812fff61560f984" providerId="LiveId" clId="{DFF9874A-D2B9-424D-B794-81ACEFF9865B}" dt="2022-02-20T15:40:05.725" v="20" actId="207"/>
          <ac:spMkLst>
            <pc:docMk/>
            <pc:sldMk cId="2819692335" sldId="286"/>
            <ac:spMk id="17" creationId="{0E80087C-8ACF-0742-9901-66EFF36F3B30}"/>
          </ac:spMkLst>
        </pc:spChg>
        <pc:spChg chg="mod">
          <ac:chgData name="Alistair Tickett" userId="a812fff61560f984" providerId="LiveId" clId="{DFF9874A-D2B9-424D-B794-81ACEFF9865B}" dt="2022-02-20T15:39:19.839" v="19" actId="2711"/>
          <ac:spMkLst>
            <pc:docMk/>
            <pc:sldMk cId="2819692335" sldId="286"/>
            <ac:spMk id="18" creationId="{68BB4CC2-6B63-F444-B272-3F458D5790CB}"/>
          </ac:spMkLst>
        </pc:spChg>
        <pc:grpChg chg="del mod">
          <ac:chgData name="Alistair Tickett" userId="a812fff61560f984" providerId="LiveId" clId="{DFF9874A-D2B9-424D-B794-81ACEFF9865B}" dt="2022-02-20T15:37:54.786" v="2" actId="478"/>
          <ac:grpSpMkLst>
            <pc:docMk/>
            <pc:sldMk cId="2819692335" sldId="286"/>
            <ac:grpSpMk id="4" creationId="{F1B34032-0B43-CB4C-BCA7-7459321B447E}"/>
          </ac:grpSpMkLst>
        </pc:grpChg>
        <pc:picChg chg="del">
          <ac:chgData name="Alistair Tickett" userId="a812fff61560f984" providerId="LiveId" clId="{DFF9874A-D2B9-424D-B794-81ACEFF9865B}" dt="2022-02-20T15:37:44.856" v="0" actId="478"/>
          <ac:picMkLst>
            <pc:docMk/>
            <pc:sldMk cId="2819692335" sldId="286"/>
            <ac:picMk id="3" creationId="{41654801-5A68-E840-AD98-AE01A445EA82}"/>
          </ac:picMkLst>
        </pc:picChg>
        <pc:picChg chg="add del mod">
          <ac:chgData name="Alistair Tickett" userId="a812fff61560f984" providerId="LiveId" clId="{DFF9874A-D2B9-424D-B794-81ACEFF9865B}" dt="2022-02-20T15:38:22.448" v="7" actId="478"/>
          <ac:picMkLst>
            <pc:docMk/>
            <pc:sldMk cId="2819692335" sldId="286"/>
            <ac:picMk id="19" creationId="{A7357B18-60C6-44FB-927F-A72DA625EC4D}"/>
          </ac:picMkLst>
        </pc:picChg>
        <pc:picChg chg="add mod">
          <ac:chgData name="Alistair Tickett" userId="a812fff61560f984" providerId="LiveId" clId="{DFF9874A-D2B9-424D-B794-81ACEFF9865B}" dt="2022-02-20T15:38:41.154" v="12" actId="1076"/>
          <ac:picMkLst>
            <pc:docMk/>
            <pc:sldMk cId="2819692335" sldId="286"/>
            <ac:picMk id="21" creationId="{31C20127-15F1-437C-944A-09CB55FC7555}"/>
          </ac:picMkLst>
        </pc:picChg>
      </pc:sldChg>
      <pc:sldChg chg="modSp mod">
        <pc:chgData name="Alistair Tickett" userId="a812fff61560f984" providerId="LiveId" clId="{DFF9874A-D2B9-424D-B794-81ACEFF9865B}" dt="2022-02-20T15:41:12.863" v="29" actId="207"/>
        <pc:sldMkLst>
          <pc:docMk/>
          <pc:sldMk cId="1623932453" sldId="365"/>
        </pc:sldMkLst>
        <pc:spChg chg="mod">
          <ac:chgData name="Alistair Tickett" userId="a812fff61560f984" providerId="LiveId" clId="{DFF9874A-D2B9-424D-B794-81ACEFF9865B}" dt="2022-02-20T15:41:12.863" v="29" actId="207"/>
          <ac:spMkLst>
            <pc:docMk/>
            <pc:sldMk cId="1623932453" sldId="365"/>
            <ac:spMk id="12" creationId="{D015F219-5343-4840-999E-7875D9579675}"/>
          </ac:spMkLst>
        </pc:spChg>
        <pc:spChg chg="mod">
          <ac:chgData name="Alistair Tickett" userId="a812fff61560f984" providerId="LiveId" clId="{DFF9874A-D2B9-424D-B794-81ACEFF9865B}" dt="2022-02-20T15:41:12.863" v="29" actId="207"/>
          <ac:spMkLst>
            <pc:docMk/>
            <pc:sldMk cId="1623932453" sldId="365"/>
            <ac:spMk id="19" creationId="{7259321D-A99C-3949-A65A-F288E9E0144F}"/>
          </ac:spMkLst>
        </pc:spChg>
        <pc:spChg chg="mod">
          <ac:chgData name="Alistair Tickett" userId="a812fff61560f984" providerId="LiveId" clId="{DFF9874A-D2B9-424D-B794-81ACEFF9865B}" dt="2022-02-20T15:41:12.863" v="29" actId="207"/>
          <ac:spMkLst>
            <pc:docMk/>
            <pc:sldMk cId="1623932453" sldId="365"/>
            <ac:spMk id="32" creationId="{6A1C771D-6CF1-4043-A987-44A7DD8D55E2}"/>
          </ac:spMkLst>
        </pc:spChg>
        <pc:spChg chg="mod">
          <ac:chgData name="Alistair Tickett" userId="a812fff61560f984" providerId="LiveId" clId="{DFF9874A-D2B9-424D-B794-81ACEFF9865B}" dt="2022-02-20T15:41:12.863" v="29" actId="207"/>
          <ac:spMkLst>
            <pc:docMk/>
            <pc:sldMk cId="1623932453" sldId="365"/>
            <ac:spMk id="62" creationId="{7014D5CF-FECA-3A4E-B62D-9E04CF4BB4E0}"/>
          </ac:spMkLst>
        </pc:spChg>
        <pc:spChg chg="mod">
          <ac:chgData name="Alistair Tickett" userId="a812fff61560f984" providerId="LiveId" clId="{DFF9874A-D2B9-424D-B794-81ACEFF9865B}" dt="2022-02-20T15:41:12.863" v="29" actId="207"/>
          <ac:spMkLst>
            <pc:docMk/>
            <pc:sldMk cId="1623932453" sldId="365"/>
            <ac:spMk id="63" creationId="{3A5F1F13-C48A-6848-BF22-70E854E78D00}"/>
          </ac:spMkLst>
        </pc:spChg>
        <pc:spChg chg="mod">
          <ac:chgData name="Alistair Tickett" userId="a812fff61560f984" providerId="LiveId" clId="{DFF9874A-D2B9-424D-B794-81ACEFF9865B}" dt="2022-02-20T15:41:12.863" v="29" actId="207"/>
          <ac:spMkLst>
            <pc:docMk/>
            <pc:sldMk cId="1623932453" sldId="365"/>
            <ac:spMk id="64" creationId="{C6DD70FE-5898-814C-8E6C-58FA6747379B}"/>
          </ac:spMkLst>
        </pc:spChg>
        <pc:spChg chg="mod">
          <ac:chgData name="Alistair Tickett" userId="a812fff61560f984" providerId="LiveId" clId="{DFF9874A-D2B9-424D-B794-81ACEFF9865B}" dt="2022-02-20T15:41:12.863" v="29" actId="207"/>
          <ac:spMkLst>
            <pc:docMk/>
            <pc:sldMk cId="1623932453" sldId="365"/>
            <ac:spMk id="65" creationId="{948E0B38-643F-3240-8454-618B3A5AE95D}"/>
          </ac:spMkLst>
        </pc:spChg>
        <pc:spChg chg="mod">
          <ac:chgData name="Alistair Tickett" userId="a812fff61560f984" providerId="LiveId" clId="{DFF9874A-D2B9-424D-B794-81ACEFF9865B}" dt="2022-02-20T15:41:12.863" v="29" actId="207"/>
          <ac:spMkLst>
            <pc:docMk/>
            <pc:sldMk cId="1623932453" sldId="365"/>
            <ac:spMk id="66" creationId="{E5DB5014-D7FD-4E43-BC60-09027D83D38B}"/>
          </ac:spMkLst>
        </pc:spChg>
        <pc:spChg chg="mod">
          <ac:chgData name="Alistair Tickett" userId="a812fff61560f984" providerId="LiveId" clId="{DFF9874A-D2B9-424D-B794-81ACEFF9865B}" dt="2022-02-20T15:41:12.863" v="29" actId="207"/>
          <ac:spMkLst>
            <pc:docMk/>
            <pc:sldMk cId="1623932453" sldId="365"/>
            <ac:spMk id="67" creationId="{1DBE0F6E-8401-544F-8A18-1E8AA53175C9}"/>
          </ac:spMkLst>
        </pc:spChg>
        <pc:spChg chg="mod">
          <ac:chgData name="Alistair Tickett" userId="a812fff61560f984" providerId="LiveId" clId="{DFF9874A-D2B9-424D-B794-81ACEFF9865B}" dt="2022-02-20T15:41:12.863" v="29" actId="207"/>
          <ac:spMkLst>
            <pc:docMk/>
            <pc:sldMk cId="1623932453" sldId="365"/>
            <ac:spMk id="68" creationId="{2BAF0494-89CC-374D-AE8B-885D53D16242}"/>
          </ac:spMkLst>
        </pc:spChg>
        <pc:spChg chg="mod">
          <ac:chgData name="Alistair Tickett" userId="a812fff61560f984" providerId="LiveId" clId="{DFF9874A-D2B9-424D-B794-81ACEFF9865B}" dt="2022-02-20T15:41:12.863" v="29" actId="207"/>
          <ac:spMkLst>
            <pc:docMk/>
            <pc:sldMk cId="1623932453" sldId="365"/>
            <ac:spMk id="69" creationId="{3B1D0E2F-65F1-2F44-988B-5E1B00172FB1}"/>
          </ac:spMkLst>
        </pc:spChg>
        <pc:spChg chg="mod">
          <ac:chgData name="Alistair Tickett" userId="a812fff61560f984" providerId="LiveId" clId="{DFF9874A-D2B9-424D-B794-81ACEFF9865B}" dt="2022-02-20T15:41:12.863" v="29" actId="207"/>
          <ac:spMkLst>
            <pc:docMk/>
            <pc:sldMk cId="1623932453" sldId="365"/>
            <ac:spMk id="70" creationId="{40BB0E7F-1C6B-2A4A-B337-0E1B7D65020F}"/>
          </ac:spMkLst>
        </pc:spChg>
        <pc:spChg chg="mod">
          <ac:chgData name="Alistair Tickett" userId="a812fff61560f984" providerId="LiveId" clId="{DFF9874A-D2B9-424D-B794-81ACEFF9865B}" dt="2022-02-20T15:41:12.863" v="29" actId="207"/>
          <ac:spMkLst>
            <pc:docMk/>
            <pc:sldMk cId="1623932453" sldId="365"/>
            <ac:spMk id="71" creationId="{8637D978-EED5-5443-A0CA-590F56EC007E}"/>
          </ac:spMkLst>
        </pc:spChg>
        <pc:spChg chg="mod">
          <ac:chgData name="Alistair Tickett" userId="a812fff61560f984" providerId="LiveId" clId="{DFF9874A-D2B9-424D-B794-81ACEFF9865B}" dt="2022-02-20T15:41:12.863" v="29" actId="207"/>
          <ac:spMkLst>
            <pc:docMk/>
            <pc:sldMk cId="1623932453" sldId="365"/>
            <ac:spMk id="72" creationId="{048F3ED5-701C-CD41-B554-8B5AEE2D1DB5}"/>
          </ac:spMkLst>
        </pc:spChg>
        <pc:spChg chg="mod">
          <ac:chgData name="Alistair Tickett" userId="a812fff61560f984" providerId="LiveId" clId="{DFF9874A-D2B9-424D-B794-81ACEFF9865B}" dt="2022-02-20T15:41:12.863" v="29" actId="207"/>
          <ac:spMkLst>
            <pc:docMk/>
            <pc:sldMk cId="1623932453" sldId="365"/>
            <ac:spMk id="73" creationId="{C92F95AB-0FD1-7549-BC5B-51DFC47EB075}"/>
          </ac:spMkLst>
        </pc:spChg>
        <pc:spChg chg="mod">
          <ac:chgData name="Alistair Tickett" userId="a812fff61560f984" providerId="LiveId" clId="{DFF9874A-D2B9-424D-B794-81ACEFF9865B}" dt="2022-02-20T15:41:12.863" v="29" actId="207"/>
          <ac:spMkLst>
            <pc:docMk/>
            <pc:sldMk cId="1623932453" sldId="365"/>
            <ac:spMk id="74" creationId="{8C05AB1D-E55F-D247-88E6-1B05A05320CA}"/>
          </ac:spMkLst>
        </pc:spChg>
        <pc:spChg chg="mod">
          <ac:chgData name="Alistair Tickett" userId="a812fff61560f984" providerId="LiveId" clId="{DFF9874A-D2B9-424D-B794-81ACEFF9865B}" dt="2022-02-20T15:41:12.863" v="29" actId="207"/>
          <ac:spMkLst>
            <pc:docMk/>
            <pc:sldMk cId="1623932453" sldId="365"/>
            <ac:spMk id="75" creationId="{86EDDD0C-DD9F-9B45-BCA1-9D426A35D8FE}"/>
          </ac:spMkLst>
        </pc:spChg>
        <pc:spChg chg="mod">
          <ac:chgData name="Alistair Tickett" userId="a812fff61560f984" providerId="LiveId" clId="{DFF9874A-D2B9-424D-B794-81ACEFF9865B}" dt="2022-02-20T15:41:12.863" v="29" actId="207"/>
          <ac:spMkLst>
            <pc:docMk/>
            <pc:sldMk cId="1623932453" sldId="365"/>
            <ac:spMk id="76" creationId="{B67F2F1C-7428-9947-9915-5BECAB596001}"/>
          </ac:spMkLst>
        </pc:spChg>
        <pc:spChg chg="mod">
          <ac:chgData name="Alistair Tickett" userId="a812fff61560f984" providerId="LiveId" clId="{DFF9874A-D2B9-424D-B794-81ACEFF9865B}" dt="2022-02-20T15:41:12.863" v="29" actId="207"/>
          <ac:spMkLst>
            <pc:docMk/>
            <pc:sldMk cId="1623932453" sldId="365"/>
            <ac:spMk id="77" creationId="{1754BF3F-82A8-3047-ACC2-9FDDD734F6A3}"/>
          </ac:spMkLst>
        </pc:spChg>
        <pc:spChg chg="mod">
          <ac:chgData name="Alistair Tickett" userId="a812fff61560f984" providerId="LiveId" clId="{DFF9874A-D2B9-424D-B794-81ACEFF9865B}" dt="2022-02-20T15:41:12.863" v="29" actId="207"/>
          <ac:spMkLst>
            <pc:docMk/>
            <pc:sldMk cId="1623932453" sldId="365"/>
            <ac:spMk id="78" creationId="{80D86D0D-7C05-0847-B5C6-4522A5C61FD9}"/>
          </ac:spMkLst>
        </pc:spChg>
        <pc:spChg chg="mod">
          <ac:chgData name="Alistair Tickett" userId="a812fff61560f984" providerId="LiveId" clId="{DFF9874A-D2B9-424D-B794-81ACEFF9865B}" dt="2022-02-20T15:41:12.863" v="29" actId="207"/>
          <ac:spMkLst>
            <pc:docMk/>
            <pc:sldMk cId="1623932453" sldId="365"/>
            <ac:spMk id="80" creationId="{B3626F97-2D20-9E4A-99A0-9D5EB5C91274}"/>
          </ac:spMkLst>
        </pc:spChg>
        <pc:spChg chg="mod">
          <ac:chgData name="Alistair Tickett" userId="a812fff61560f984" providerId="LiveId" clId="{DFF9874A-D2B9-424D-B794-81ACEFF9865B}" dt="2022-02-20T15:41:12.863" v="29" actId="207"/>
          <ac:spMkLst>
            <pc:docMk/>
            <pc:sldMk cId="1623932453" sldId="365"/>
            <ac:spMk id="81" creationId="{E3A0D374-869C-F64F-A1F3-2491F5CB26DD}"/>
          </ac:spMkLst>
        </pc:spChg>
        <pc:spChg chg="mod">
          <ac:chgData name="Alistair Tickett" userId="a812fff61560f984" providerId="LiveId" clId="{DFF9874A-D2B9-424D-B794-81ACEFF9865B}" dt="2022-02-20T15:41:12.863" v="29" actId="207"/>
          <ac:spMkLst>
            <pc:docMk/>
            <pc:sldMk cId="1623932453" sldId="365"/>
            <ac:spMk id="82" creationId="{1398E371-5FBC-3D44-8E4B-C49008AF9581}"/>
          </ac:spMkLst>
        </pc:spChg>
        <pc:spChg chg="mod">
          <ac:chgData name="Alistair Tickett" userId="a812fff61560f984" providerId="LiveId" clId="{DFF9874A-D2B9-424D-B794-81ACEFF9865B}" dt="2022-02-20T15:41:12.863" v="29" actId="207"/>
          <ac:spMkLst>
            <pc:docMk/>
            <pc:sldMk cId="1623932453" sldId="365"/>
            <ac:spMk id="83" creationId="{80B13FC7-461A-4342-868C-B64F06ACE29D}"/>
          </ac:spMkLst>
        </pc:spChg>
        <pc:spChg chg="mod">
          <ac:chgData name="Alistair Tickett" userId="a812fff61560f984" providerId="LiveId" clId="{DFF9874A-D2B9-424D-B794-81ACEFF9865B}" dt="2022-02-20T15:41:12.863" v="29" actId="207"/>
          <ac:spMkLst>
            <pc:docMk/>
            <pc:sldMk cId="1623932453" sldId="365"/>
            <ac:spMk id="84" creationId="{95AFAB3A-886B-824C-8128-B6949CC8929D}"/>
          </ac:spMkLst>
        </pc:spChg>
        <pc:spChg chg="mod">
          <ac:chgData name="Alistair Tickett" userId="a812fff61560f984" providerId="LiveId" clId="{DFF9874A-D2B9-424D-B794-81ACEFF9865B}" dt="2022-02-20T15:41:12.863" v="29" actId="207"/>
          <ac:spMkLst>
            <pc:docMk/>
            <pc:sldMk cId="1623932453" sldId="365"/>
            <ac:spMk id="85" creationId="{2CDD94AF-82D3-014F-B340-EC68DC528790}"/>
          </ac:spMkLst>
        </pc:spChg>
        <pc:spChg chg="mod">
          <ac:chgData name="Alistair Tickett" userId="a812fff61560f984" providerId="LiveId" clId="{DFF9874A-D2B9-424D-B794-81ACEFF9865B}" dt="2022-02-20T15:41:12.863" v="29" actId="207"/>
          <ac:spMkLst>
            <pc:docMk/>
            <pc:sldMk cId="1623932453" sldId="365"/>
            <ac:spMk id="89" creationId="{4679213A-1D03-FC4D-8CB9-AD4F2869778D}"/>
          </ac:spMkLst>
        </pc:spChg>
        <pc:spChg chg="mod">
          <ac:chgData name="Alistair Tickett" userId="a812fff61560f984" providerId="LiveId" clId="{DFF9874A-D2B9-424D-B794-81ACEFF9865B}" dt="2022-02-20T15:41:12.863" v="29" actId="207"/>
          <ac:spMkLst>
            <pc:docMk/>
            <pc:sldMk cId="1623932453" sldId="365"/>
            <ac:spMk id="92" creationId="{BAF67F0A-E057-734C-A33E-C0E926740098}"/>
          </ac:spMkLst>
        </pc:spChg>
        <pc:spChg chg="mod">
          <ac:chgData name="Alistair Tickett" userId="a812fff61560f984" providerId="LiveId" clId="{DFF9874A-D2B9-424D-B794-81ACEFF9865B}" dt="2022-02-20T15:41:12.863" v="29" actId="207"/>
          <ac:spMkLst>
            <pc:docMk/>
            <pc:sldMk cId="1623932453" sldId="365"/>
            <ac:spMk id="93" creationId="{7EAD4182-7905-E849-AC96-1CB5320B3FDC}"/>
          </ac:spMkLst>
        </pc:spChg>
        <pc:spChg chg="mod">
          <ac:chgData name="Alistair Tickett" userId="a812fff61560f984" providerId="LiveId" clId="{DFF9874A-D2B9-424D-B794-81ACEFF9865B}" dt="2022-02-20T15:41:12.863" v="29" actId="207"/>
          <ac:spMkLst>
            <pc:docMk/>
            <pc:sldMk cId="1623932453" sldId="365"/>
            <ac:spMk id="94" creationId="{7B3FF1AD-C19F-6E42-8AEE-27F019B771AA}"/>
          </ac:spMkLst>
        </pc:spChg>
        <pc:spChg chg="mod">
          <ac:chgData name="Alistair Tickett" userId="a812fff61560f984" providerId="LiveId" clId="{DFF9874A-D2B9-424D-B794-81ACEFF9865B}" dt="2022-02-20T15:41:12.863" v="29" actId="207"/>
          <ac:spMkLst>
            <pc:docMk/>
            <pc:sldMk cId="1623932453" sldId="365"/>
            <ac:spMk id="95" creationId="{6E932A36-9798-DE48-83BC-900664D91B94}"/>
          </ac:spMkLst>
        </pc:spChg>
        <pc:spChg chg="mod">
          <ac:chgData name="Alistair Tickett" userId="a812fff61560f984" providerId="LiveId" clId="{DFF9874A-D2B9-424D-B794-81ACEFF9865B}" dt="2022-02-20T15:41:12.863" v="29" actId="207"/>
          <ac:spMkLst>
            <pc:docMk/>
            <pc:sldMk cId="1623932453" sldId="365"/>
            <ac:spMk id="96" creationId="{A5DF1106-BB12-2E40-A89D-9137D167F83B}"/>
          </ac:spMkLst>
        </pc:spChg>
        <pc:spChg chg="mod">
          <ac:chgData name="Alistair Tickett" userId="a812fff61560f984" providerId="LiveId" clId="{DFF9874A-D2B9-424D-B794-81ACEFF9865B}" dt="2022-02-20T15:41:12.863" v="29" actId="207"/>
          <ac:spMkLst>
            <pc:docMk/>
            <pc:sldMk cId="1623932453" sldId="365"/>
            <ac:spMk id="97" creationId="{80754BE3-C574-F142-B7FC-983F2F41F7E2}"/>
          </ac:spMkLst>
        </pc:spChg>
        <pc:spChg chg="mod">
          <ac:chgData name="Alistair Tickett" userId="a812fff61560f984" providerId="LiveId" clId="{DFF9874A-D2B9-424D-B794-81ACEFF9865B}" dt="2022-02-20T15:41:12.863" v="29" actId="207"/>
          <ac:spMkLst>
            <pc:docMk/>
            <pc:sldMk cId="1623932453" sldId="365"/>
            <ac:spMk id="98" creationId="{9C7C3551-8CE1-7B4C-B85B-316F391B96FA}"/>
          </ac:spMkLst>
        </pc:spChg>
        <pc:spChg chg="mod">
          <ac:chgData name="Alistair Tickett" userId="a812fff61560f984" providerId="LiveId" clId="{DFF9874A-D2B9-424D-B794-81ACEFF9865B}" dt="2022-02-20T15:41:12.863" v="29" actId="207"/>
          <ac:spMkLst>
            <pc:docMk/>
            <pc:sldMk cId="1623932453" sldId="365"/>
            <ac:spMk id="99" creationId="{84042717-0035-AC4A-A62E-B833241B18B1}"/>
          </ac:spMkLst>
        </pc:spChg>
        <pc:spChg chg="mod">
          <ac:chgData name="Alistair Tickett" userId="a812fff61560f984" providerId="LiveId" clId="{DFF9874A-D2B9-424D-B794-81ACEFF9865B}" dt="2022-02-20T15:41:12.863" v="29" actId="207"/>
          <ac:spMkLst>
            <pc:docMk/>
            <pc:sldMk cId="1623932453" sldId="365"/>
            <ac:spMk id="100" creationId="{7ACA1534-05A9-9540-B3D9-2E52BA9273B2}"/>
          </ac:spMkLst>
        </pc:spChg>
        <pc:spChg chg="mod">
          <ac:chgData name="Alistair Tickett" userId="a812fff61560f984" providerId="LiveId" clId="{DFF9874A-D2B9-424D-B794-81ACEFF9865B}" dt="2022-02-20T15:41:12.863" v="29" actId="207"/>
          <ac:spMkLst>
            <pc:docMk/>
            <pc:sldMk cId="1623932453" sldId="365"/>
            <ac:spMk id="101" creationId="{3D5A673A-7AE7-CB40-9B36-B35E716AF45B}"/>
          </ac:spMkLst>
        </pc:spChg>
        <pc:spChg chg="mod">
          <ac:chgData name="Alistair Tickett" userId="a812fff61560f984" providerId="LiveId" clId="{DFF9874A-D2B9-424D-B794-81ACEFF9865B}" dt="2022-02-20T15:41:12.863" v="29" actId="207"/>
          <ac:spMkLst>
            <pc:docMk/>
            <pc:sldMk cId="1623932453" sldId="365"/>
            <ac:spMk id="102" creationId="{C0AD250F-49E4-CD47-A187-56DDFE0AF78A}"/>
          </ac:spMkLst>
        </pc:spChg>
        <pc:spChg chg="mod">
          <ac:chgData name="Alistair Tickett" userId="a812fff61560f984" providerId="LiveId" clId="{DFF9874A-D2B9-424D-B794-81ACEFF9865B}" dt="2022-02-20T15:41:12.863" v="29" actId="207"/>
          <ac:spMkLst>
            <pc:docMk/>
            <pc:sldMk cId="1623932453" sldId="365"/>
            <ac:spMk id="103" creationId="{C42A71B5-B169-3B4A-A03F-A3B0FCF0DC62}"/>
          </ac:spMkLst>
        </pc:spChg>
        <pc:spChg chg="mod">
          <ac:chgData name="Alistair Tickett" userId="a812fff61560f984" providerId="LiveId" clId="{DFF9874A-D2B9-424D-B794-81ACEFF9865B}" dt="2022-02-20T15:41:12.863" v="29" actId="207"/>
          <ac:spMkLst>
            <pc:docMk/>
            <pc:sldMk cId="1623932453" sldId="365"/>
            <ac:spMk id="104" creationId="{74585D2D-C7E2-E54D-BD23-64C6D70D3BD7}"/>
          </ac:spMkLst>
        </pc:spChg>
        <pc:spChg chg="mod">
          <ac:chgData name="Alistair Tickett" userId="a812fff61560f984" providerId="LiveId" clId="{DFF9874A-D2B9-424D-B794-81ACEFF9865B}" dt="2022-02-20T15:41:12.863" v="29" actId="207"/>
          <ac:spMkLst>
            <pc:docMk/>
            <pc:sldMk cId="1623932453" sldId="365"/>
            <ac:spMk id="105" creationId="{5FA8DAC0-FEFB-5243-B5A8-CDEAA15685F8}"/>
          </ac:spMkLst>
        </pc:spChg>
        <pc:spChg chg="mod">
          <ac:chgData name="Alistair Tickett" userId="a812fff61560f984" providerId="LiveId" clId="{DFF9874A-D2B9-424D-B794-81ACEFF9865B}" dt="2022-02-20T15:41:12.863" v="29" actId="207"/>
          <ac:spMkLst>
            <pc:docMk/>
            <pc:sldMk cId="1623932453" sldId="365"/>
            <ac:spMk id="106" creationId="{3B13D6E7-73BF-E943-86C0-28FA530FDCA7}"/>
          </ac:spMkLst>
        </pc:spChg>
        <pc:spChg chg="mod">
          <ac:chgData name="Alistair Tickett" userId="a812fff61560f984" providerId="LiveId" clId="{DFF9874A-D2B9-424D-B794-81ACEFF9865B}" dt="2022-02-20T15:41:12.863" v="29" actId="207"/>
          <ac:spMkLst>
            <pc:docMk/>
            <pc:sldMk cId="1623932453" sldId="365"/>
            <ac:spMk id="108" creationId="{A60745BA-695C-DF4C-AE7C-1188FB502799}"/>
          </ac:spMkLst>
        </pc:spChg>
        <pc:spChg chg="mod">
          <ac:chgData name="Alistair Tickett" userId="a812fff61560f984" providerId="LiveId" clId="{DFF9874A-D2B9-424D-B794-81ACEFF9865B}" dt="2022-02-20T15:41:12.863" v="29" actId="207"/>
          <ac:spMkLst>
            <pc:docMk/>
            <pc:sldMk cId="1623932453" sldId="365"/>
            <ac:spMk id="109" creationId="{FDB03106-1306-4D45-B484-9E46A9384EE8}"/>
          </ac:spMkLst>
        </pc:spChg>
        <pc:spChg chg="mod">
          <ac:chgData name="Alistair Tickett" userId="a812fff61560f984" providerId="LiveId" clId="{DFF9874A-D2B9-424D-B794-81ACEFF9865B}" dt="2022-02-20T15:41:12.863" v="29" actId="207"/>
          <ac:spMkLst>
            <pc:docMk/>
            <pc:sldMk cId="1623932453" sldId="365"/>
            <ac:spMk id="110" creationId="{A2A52351-BC01-244B-B654-BAEA8D0E3075}"/>
          </ac:spMkLst>
        </pc:spChg>
        <pc:spChg chg="mod">
          <ac:chgData name="Alistair Tickett" userId="a812fff61560f984" providerId="LiveId" clId="{DFF9874A-D2B9-424D-B794-81ACEFF9865B}" dt="2022-02-20T15:41:12.863" v="29" actId="207"/>
          <ac:spMkLst>
            <pc:docMk/>
            <pc:sldMk cId="1623932453" sldId="365"/>
            <ac:spMk id="111" creationId="{A23DB509-10C5-3B4A-8B46-EFBD8797A252}"/>
          </ac:spMkLst>
        </pc:spChg>
        <pc:spChg chg="mod">
          <ac:chgData name="Alistair Tickett" userId="a812fff61560f984" providerId="LiveId" clId="{DFF9874A-D2B9-424D-B794-81ACEFF9865B}" dt="2022-02-20T15:41:12.863" v="29" actId="207"/>
          <ac:spMkLst>
            <pc:docMk/>
            <pc:sldMk cId="1623932453" sldId="365"/>
            <ac:spMk id="112" creationId="{54EF0967-D9BA-9142-8584-E7A634657D9B}"/>
          </ac:spMkLst>
        </pc:spChg>
        <pc:spChg chg="mod">
          <ac:chgData name="Alistair Tickett" userId="a812fff61560f984" providerId="LiveId" clId="{DFF9874A-D2B9-424D-B794-81ACEFF9865B}" dt="2022-02-20T15:41:12.863" v="29" actId="207"/>
          <ac:spMkLst>
            <pc:docMk/>
            <pc:sldMk cId="1623932453" sldId="365"/>
            <ac:spMk id="113" creationId="{7AED4A9E-DEEB-2F4B-A11E-258E285560EC}"/>
          </ac:spMkLst>
        </pc:spChg>
        <pc:spChg chg="mod">
          <ac:chgData name="Alistair Tickett" userId="a812fff61560f984" providerId="LiveId" clId="{DFF9874A-D2B9-424D-B794-81ACEFF9865B}" dt="2022-02-20T15:41:12.863" v="29" actId="207"/>
          <ac:spMkLst>
            <pc:docMk/>
            <pc:sldMk cId="1623932453" sldId="365"/>
            <ac:spMk id="114" creationId="{03D9E3E7-8AA4-7744-B53C-C4596173FF0C}"/>
          </ac:spMkLst>
        </pc:spChg>
      </pc:sldChg>
      <pc:sldChg chg="addSp delSp modSp mod">
        <pc:chgData name="Alistair Tickett" userId="a812fff61560f984" providerId="LiveId" clId="{DFF9874A-D2B9-424D-B794-81ACEFF9865B}" dt="2022-02-20T15:44:17.086" v="69" actId="207"/>
        <pc:sldMkLst>
          <pc:docMk/>
          <pc:sldMk cId="1818443244" sldId="369"/>
        </pc:sldMkLst>
        <pc:spChg chg="mod">
          <ac:chgData name="Alistair Tickett" userId="a812fff61560f984" providerId="LiveId" clId="{DFF9874A-D2B9-424D-B794-81ACEFF9865B}" dt="2022-02-20T15:44:02.097" v="63" actId="207"/>
          <ac:spMkLst>
            <pc:docMk/>
            <pc:sldMk cId="1818443244" sldId="369"/>
            <ac:spMk id="2" creationId="{909E7F35-940D-EB4C-B454-88B4D9C1518C}"/>
          </ac:spMkLst>
        </pc:spChg>
        <pc:spChg chg="mod">
          <ac:chgData name="Alistair Tickett" userId="a812fff61560f984" providerId="LiveId" clId="{DFF9874A-D2B9-424D-B794-81ACEFF9865B}" dt="2022-02-20T15:44:00.269" v="62" actId="207"/>
          <ac:spMkLst>
            <pc:docMk/>
            <pc:sldMk cId="1818443244" sldId="369"/>
            <ac:spMk id="12" creationId="{D015F219-5343-4840-999E-7875D9579675}"/>
          </ac:spMkLst>
        </pc:spChg>
        <pc:grpChg chg="del">
          <ac:chgData name="Alistair Tickett" userId="a812fff61560f984" providerId="LiveId" clId="{DFF9874A-D2B9-424D-B794-81ACEFF9865B}" dt="2022-02-20T15:44:04.883" v="64" actId="478"/>
          <ac:grpSpMkLst>
            <pc:docMk/>
            <pc:sldMk cId="1818443244" sldId="369"/>
            <ac:grpSpMk id="20" creationId="{256AB485-4068-284B-A8D8-61CB3424CD77}"/>
          </ac:grpSpMkLst>
        </pc:grpChg>
        <pc:graphicFrameChg chg="modGraphic">
          <ac:chgData name="Alistair Tickett" userId="a812fff61560f984" providerId="LiveId" clId="{DFF9874A-D2B9-424D-B794-81ACEFF9865B}" dt="2022-02-20T15:44:17.086" v="69" actId="207"/>
          <ac:graphicFrameMkLst>
            <pc:docMk/>
            <pc:sldMk cId="1818443244" sldId="369"/>
            <ac:graphicFrameMk id="7" creationId="{34DC5A16-C859-3E4C-AE75-A6876ABFF071}"/>
          </ac:graphicFrameMkLst>
        </pc:graphicFrameChg>
        <pc:picChg chg="add mod">
          <ac:chgData name="Alistair Tickett" userId="a812fff61560f984" providerId="LiveId" clId="{DFF9874A-D2B9-424D-B794-81ACEFF9865B}" dt="2022-02-20T15:44:13.453" v="68" actId="1076"/>
          <ac:picMkLst>
            <pc:docMk/>
            <pc:sldMk cId="1818443244" sldId="369"/>
            <ac:picMk id="19" creationId="{75F0A517-4FA8-4F60-ACB7-2E791126530F}"/>
          </ac:picMkLst>
        </pc:picChg>
      </pc:sldChg>
      <pc:sldChg chg="addSp delSp modSp mod">
        <pc:chgData name="Alistair Tickett" userId="a812fff61560f984" providerId="LiveId" clId="{DFF9874A-D2B9-424D-B794-81ACEFF9865B}" dt="2022-02-20T15:44:38.601" v="76" actId="207"/>
        <pc:sldMkLst>
          <pc:docMk/>
          <pc:sldMk cId="1613168823" sldId="370"/>
        </pc:sldMkLst>
        <pc:spChg chg="mod">
          <ac:chgData name="Alistair Tickett" userId="a812fff61560f984" providerId="LiveId" clId="{DFF9874A-D2B9-424D-B794-81ACEFF9865B}" dt="2022-02-20T15:44:36.083" v="75" actId="207"/>
          <ac:spMkLst>
            <pc:docMk/>
            <pc:sldMk cId="1613168823" sldId="370"/>
            <ac:spMk id="2" creationId="{909E7F35-940D-EB4C-B454-88B4D9C1518C}"/>
          </ac:spMkLst>
        </pc:spChg>
        <pc:spChg chg="mod">
          <ac:chgData name="Alistair Tickett" userId="a812fff61560f984" providerId="LiveId" clId="{DFF9874A-D2B9-424D-B794-81ACEFF9865B}" dt="2022-02-20T15:44:34.258" v="74" actId="207"/>
          <ac:spMkLst>
            <pc:docMk/>
            <pc:sldMk cId="1613168823" sldId="370"/>
            <ac:spMk id="12" creationId="{D015F219-5343-4840-999E-7875D9579675}"/>
          </ac:spMkLst>
        </pc:spChg>
        <pc:grpChg chg="del">
          <ac:chgData name="Alistair Tickett" userId="a812fff61560f984" providerId="LiveId" clId="{DFF9874A-D2B9-424D-B794-81ACEFF9865B}" dt="2022-02-20T15:44:31.303" v="72" actId="478"/>
          <ac:grpSpMkLst>
            <pc:docMk/>
            <pc:sldMk cId="1613168823" sldId="370"/>
            <ac:grpSpMk id="20" creationId="{256AB485-4068-284B-A8D8-61CB3424CD77}"/>
          </ac:grpSpMkLst>
        </pc:grpChg>
        <pc:graphicFrameChg chg="modGraphic">
          <ac:chgData name="Alistair Tickett" userId="a812fff61560f984" providerId="LiveId" clId="{DFF9874A-D2B9-424D-B794-81ACEFF9865B}" dt="2022-02-20T15:44:38.601" v="76" actId="207"/>
          <ac:graphicFrameMkLst>
            <pc:docMk/>
            <pc:sldMk cId="1613168823" sldId="370"/>
            <ac:graphicFrameMk id="7" creationId="{34DC5A16-C859-3E4C-AE75-A6876ABFF071}"/>
          </ac:graphicFrameMkLst>
        </pc:graphicFrameChg>
        <pc:picChg chg="add del mod">
          <ac:chgData name="Alistair Tickett" userId="a812fff61560f984" providerId="LiveId" clId="{DFF9874A-D2B9-424D-B794-81ACEFF9865B}" dt="2022-02-20T15:44:30.253" v="71"/>
          <ac:picMkLst>
            <pc:docMk/>
            <pc:sldMk cId="1613168823" sldId="370"/>
            <ac:picMk id="19" creationId="{CD1ECC93-4E95-4BB6-B325-FF21A10B8FBC}"/>
          </ac:picMkLst>
        </pc:picChg>
        <pc:picChg chg="add mod">
          <ac:chgData name="Alistair Tickett" userId="a812fff61560f984" providerId="LiveId" clId="{DFF9874A-D2B9-424D-B794-81ACEFF9865B}" dt="2022-02-20T15:44:31.580" v="73"/>
          <ac:picMkLst>
            <pc:docMk/>
            <pc:sldMk cId="1613168823" sldId="370"/>
            <ac:picMk id="33" creationId="{E07FE480-5846-450D-93DF-C5E2132556B3}"/>
          </ac:picMkLst>
        </pc:picChg>
      </pc:sldChg>
      <pc:sldChg chg="addSp delSp modSp mod">
        <pc:chgData name="Alistair Tickett" userId="a812fff61560f984" providerId="LiveId" clId="{DFF9874A-D2B9-424D-B794-81ACEFF9865B}" dt="2022-02-20T15:44:51.249" v="81" actId="207"/>
        <pc:sldMkLst>
          <pc:docMk/>
          <pc:sldMk cId="3610869016" sldId="371"/>
        </pc:sldMkLst>
        <pc:spChg chg="mod">
          <ac:chgData name="Alistair Tickett" userId="a812fff61560f984" providerId="LiveId" clId="{DFF9874A-D2B9-424D-B794-81ACEFF9865B}" dt="2022-02-20T15:44:48.573" v="80" actId="207"/>
          <ac:spMkLst>
            <pc:docMk/>
            <pc:sldMk cId="3610869016" sldId="371"/>
            <ac:spMk id="2" creationId="{909E7F35-940D-EB4C-B454-88B4D9C1518C}"/>
          </ac:spMkLst>
        </pc:spChg>
        <pc:spChg chg="mod">
          <ac:chgData name="Alistair Tickett" userId="a812fff61560f984" providerId="LiveId" clId="{DFF9874A-D2B9-424D-B794-81ACEFF9865B}" dt="2022-02-20T15:44:46.635" v="79" actId="207"/>
          <ac:spMkLst>
            <pc:docMk/>
            <pc:sldMk cId="3610869016" sldId="371"/>
            <ac:spMk id="12" creationId="{D015F219-5343-4840-999E-7875D9579675}"/>
          </ac:spMkLst>
        </pc:spChg>
        <pc:grpChg chg="del">
          <ac:chgData name="Alistair Tickett" userId="a812fff61560f984" providerId="LiveId" clId="{DFF9874A-D2B9-424D-B794-81ACEFF9865B}" dt="2022-02-20T15:44:43.330" v="77" actId="478"/>
          <ac:grpSpMkLst>
            <pc:docMk/>
            <pc:sldMk cId="3610869016" sldId="371"/>
            <ac:grpSpMk id="20" creationId="{256AB485-4068-284B-A8D8-61CB3424CD77}"/>
          </ac:grpSpMkLst>
        </pc:grpChg>
        <pc:graphicFrameChg chg="modGraphic">
          <ac:chgData name="Alistair Tickett" userId="a812fff61560f984" providerId="LiveId" clId="{DFF9874A-D2B9-424D-B794-81ACEFF9865B}" dt="2022-02-20T15:44:51.249" v="81" actId="207"/>
          <ac:graphicFrameMkLst>
            <pc:docMk/>
            <pc:sldMk cId="3610869016" sldId="371"/>
            <ac:graphicFrameMk id="7" creationId="{34DC5A16-C859-3E4C-AE75-A6876ABFF071}"/>
          </ac:graphicFrameMkLst>
        </pc:graphicFrameChg>
        <pc:picChg chg="add mod">
          <ac:chgData name="Alistair Tickett" userId="a812fff61560f984" providerId="LiveId" clId="{DFF9874A-D2B9-424D-B794-81ACEFF9865B}" dt="2022-02-20T15:44:44.501" v="78"/>
          <ac:picMkLst>
            <pc:docMk/>
            <pc:sldMk cId="3610869016" sldId="371"/>
            <ac:picMk id="19" creationId="{9DE74831-DF72-4266-B848-47214D612516}"/>
          </ac:picMkLst>
        </pc:picChg>
      </pc:sldChg>
      <pc:sldChg chg="modSp mod">
        <pc:chgData name="Alistair Tickett" userId="a812fff61560f984" providerId="LiveId" clId="{DFF9874A-D2B9-424D-B794-81ACEFF9865B}" dt="2022-02-20T15:40:38.077" v="24" actId="207"/>
        <pc:sldMkLst>
          <pc:docMk/>
          <pc:sldMk cId="223009197" sldId="372"/>
        </pc:sldMkLst>
        <pc:spChg chg="mod">
          <ac:chgData name="Alistair Tickett" userId="a812fff61560f984" providerId="LiveId" clId="{DFF9874A-D2B9-424D-B794-81ACEFF9865B}" dt="2022-02-20T15:40:38.077" v="24" actId="207"/>
          <ac:spMkLst>
            <pc:docMk/>
            <pc:sldMk cId="223009197" sldId="372"/>
            <ac:spMk id="2" creationId="{F507AC00-30AA-DA42-BA67-4A8AFED33E21}"/>
          </ac:spMkLst>
        </pc:spChg>
        <pc:spChg chg="mod">
          <ac:chgData name="Alistair Tickett" userId="a812fff61560f984" providerId="LiveId" clId="{DFF9874A-D2B9-424D-B794-81ACEFF9865B}" dt="2022-02-20T15:40:38.077" v="24" actId="207"/>
          <ac:spMkLst>
            <pc:docMk/>
            <pc:sldMk cId="223009197" sldId="372"/>
            <ac:spMk id="12" creationId="{D015F219-5343-4840-999E-7875D9579675}"/>
          </ac:spMkLst>
        </pc:spChg>
        <pc:spChg chg="mod">
          <ac:chgData name="Alistair Tickett" userId="a812fff61560f984" providerId="LiveId" clId="{DFF9874A-D2B9-424D-B794-81ACEFF9865B}" dt="2022-02-20T15:40:38.077" v="24" actId="207"/>
          <ac:spMkLst>
            <pc:docMk/>
            <pc:sldMk cId="223009197" sldId="372"/>
            <ac:spMk id="18" creationId="{081BF3C5-2597-4041-AC86-BC953A9E04C5}"/>
          </ac:spMkLst>
        </pc:spChg>
        <pc:spChg chg="mod">
          <ac:chgData name="Alistair Tickett" userId="a812fff61560f984" providerId="LiveId" clId="{DFF9874A-D2B9-424D-B794-81ACEFF9865B}" dt="2022-02-20T15:40:38.077" v="24" actId="207"/>
          <ac:spMkLst>
            <pc:docMk/>
            <pc:sldMk cId="223009197" sldId="372"/>
            <ac:spMk id="19" creationId="{83F58FB6-76C1-7140-B2AD-78A0D9569F6F}"/>
          </ac:spMkLst>
        </pc:spChg>
        <pc:spChg chg="mod">
          <ac:chgData name="Alistair Tickett" userId="a812fff61560f984" providerId="LiveId" clId="{DFF9874A-D2B9-424D-B794-81ACEFF9865B}" dt="2022-02-20T15:40:38.077" v="24" actId="207"/>
          <ac:spMkLst>
            <pc:docMk/>
            <pc:sldMk cId="223009197" sldId="372"/>
            <ac:spMk id="32" creationId="{00F14C81-F6B8-9C45-BAB4-DC7DA4F6788F}"/>
          </ac:spMkLst>
        </pc:spChg>
      </pc:sldChg>
      <pc:sldChg chg="addSp delSp modSp mod">
        <pc:chgData name="Alistair Tickett" userId="a812fff61560f984" providerId="LiveId" clId="{DFF9874A-D2B9-424D-B794-81ACEFF9865B}" dt="2022-02-20T15:45:05.965" v="86" actId="207"/>
        <pc:sldMkLst>
          <pc:docMk/>
          <pc:sldMk cId="2539182254" sldId="373"/>
        </pc:sldMkLst>
        <pc:spChg chg="mod">
          <ac:chgData name="Alistair Tickett" userId="a812fff61560f984" providerId="LiveId" clId="{DFF9874A-D2B9-424D-B794-81ACEFF9865B}" dt="2022-02-20T15:45:02.455" v="85" actId="207"/>
          <ac:spMkLst>
            <pc:docMk/>
            <pc:sldMk cId="2539182254" sldId="373"/>
            <ac:spMk id="2" creationId="{909E7F35-940D-EB4C-B454-88B4D9C1518C}"/>
          </ac:spMkLst>
        </pc:spChg>
        <pc:spChg chg="mod">
          <ac:chgData name="Alistair Tickett" userId="a812fff61560f984" providerId="LiveId" clId="{DFF9874A-D2B9-424D-B794-81ACEFF9865B}" dt="2022-02-20T15:45:01.046" v="84" actId="207"/>
          <ac:spMkLst>
            <pc:docMk/>
            <pc:sldMk cId="2539182254" sldId="373"/>
            <ac:spMk id="12" creationId="{D015F219-5343-4840-999E-7875D9579675}"/>
          </ac:spMkLst>
        </pc:spChg>
        <pc:grpChg chg="del">
          <ac:chgData name="Alistair Tickett" userId="a812fff61560f984" providerId="LiveId" clId="{DFF9874A-D2B9-424D-B794-81ACEFF9865B}" dt="2022-02-20T15:44:56.954" v="82" actId="478"/>
          <ac:grpSpMkLst>
            <pc:docMk/>
            <pc:sldMk cId="2539182254" sldId="373"/>
            <ac:grpSpMk id="20" creationId="{256AB485-4068-284B-A8D8-61CB3424CD77}"/>
          </ac:grpSpMkLst>
        </pc:grpChg>
        <pc:graphicFrameChg chg="modGraphic">
          <ac:chgData name="Alistair Tickett" userId="a812fff61560f984" providerId="LiveId" clId="{DFF9874A-D2B9-424D-B794-81ACEFF9865B}" dt="2022-02-20T15:45:05.965" v="86" actId="207"/>
          <ac:graphicFrameMkLst>
            <pc:docMk/>
            <pc:sldMk cId="2539182254" sldId="373"/>
            <ac:graphicFrameMk id="7" creationId="{34DC5A16-C859-3E4C-AE75-A6876ABFF071}"/>
          </ac:graphicFrameMkLst>
        </pc:graphicFrameChg>
        <pc:picChg chg="add mod">
          <ac:chgData name="Alistair Tickett" userId="a812fff61560f984" providerId="LiveId" clId="{DFF9874A-D2B9-424D-B794-81ACEFF9865B}" dt="2022-02-20T15:44:58.538" v="83"/>
          <ac:picMkLst>
            <pc:docMk/>
            <pc:sldMk cId="2539182254" sldId="373"/>
            <ac:picMk id="19" creationId="{EC463E7A-537B-4FE7-B548-51544A905E28}"/>
          </ac:picMkLst>
        </pc:picChg>
      </pc:sldChg>
      <pc:sldChg chg="addSp delSp modSp mod">
        <pc:chgData name="Alistair Tickett" userId="a812fff61560f984" providerId="LiveId" clId="{DFF9874A-D2B9-424D-B794-81ACEFF9865B}" dt="2022-02-20T15:45:27.711" v="96" actId="1038"/>
        <pc:sldMkLst>
          <pc:docMk/>
          <pc:sldMk cId="1241647541" sldId="374"/>
        </pc:sldMkLst>
        <pc:spChg chg="mod">
          <ac:chgData name="Alistair Tickett" userId="a812fff61560f984" providerId="LiveId" clId="{DFF9874A-D2B9-424D-B794-81ACEFF9865B}" dt="2022-02-20T15:45:17.923" v="91" actId="207"/>
          <ac:spMkLst>
            <pc:docMk/>
            <pc:sldMk cId="1241647541" sldId="374"/>
            <ac:spMk id="2" creationId="{909E7F35-940D-EB4C-B454-88B4D9C1518C}"/>
          </ac:spMkLst>
        </pc:spChg>
        <pc:spChg chg="mod">
          <ac:chgData name="Alistair Tickett" userId="a812fff61560f984" providerId="LiveId" clId="{DFF9874A-D2B9-424D-B794-81ACEFF9865B}" dt="2022-02-20T15:45:16.482" v="90" actId="207"/>
          <ac:spMkLst>
            <pc:docMk/>
            <pc:sldMk cId="1241647541" sldId="374"/>
            <ac:spMk id="12" creationId="{D015F219-5343-4840-999E-7875D9579675}"/>
          </ac:spMkLst>
        </pc:spChg>
        <pc:grpChg chg="del">
          <ac:chgData name="Alistair Tickett" userId="a812fff61560f984" providerId="LiveId" clId="{DFF9874A-D2B9-424D-B794-81ACEFF9865B}" dt="2022-02-20T15:45:10.985" v="87" actId="478"/>
          <ac:grpSpMkLst>
            <pc:docMk/>
            <pc:sldMk cId="1241647541" sldId="374"/>
            <ac:grpSpMk id="20" creationId="{256AB485-4068-284B-A8D8-61CB3424CD77}"/>
          </ac:grpSpMkLst>
        </pc:grpChg>
        <pc:graphicFrameChg chg="modGraphic">
          <ac:chgData name="Alistair Tickett" userId="a812fff61560f984" providerId="LiveId" clId="{DFF9874A-D2B9-424D-B794-81ACEFF9865B}" dt="2022-02-20T15:45:21.353" v="92" actId="207"/>
          <ac:graphicFrameMkLst>
            <pc:docMk/>
            <pc:sldMk cId="1241647541" sldId="374"/>
            <ac:graphicFrameMk id="7" creationId="{34DC5A16-C859-3E4C-AE75-A6876ABFF071}"/>
          </ac:graphicFrameMkLst>
        </pc:graphicFrameChg>
        <pc:picChg chg="add mod">
          <ac:chgData name="Alistair Tickett" userId="a812fff61560f984" providerId="LiveId" clId="{DFF9874A-D2B9-424D-B794-81ACEFF9865B}" dt="2022-02-20T15:45:27.711" v="96" actId="1038"/>
          <ac:picMkLst>
            <pc:docMk/>
            <pc:sldMk cId="1241647541" sldId="374"/>
            <ac:picMk id="19" creationId="{0C0DF922-BBE2-4AA7-8F82-387EC279886A}"/>
          </ac:picMkLst>
        </pc:picChg>
      </pc:sldChg>
      <pc:sldChg chg="addSp delSp modSp mod">
        <pc:chgData name="Alistair Tickett" userId="a812fff61560f984" providerId="LiveId" clId="{DFF9874A-D2B9-424D-B794-81ACEFF9865B}" dt="2022-02-20T15:45:43.280" v="103" actId="207"/>
        <pc:sldMkLst>
          <pc:docMk/>
          <pc:sldMk cId="1107914091" sldId="375"/>
        </pc:sldMkLst>
        <pc:spChg chg="mod">
          <ac:chgData name="Alistair Tickett" userId="a812fff61560f984" providerId="LiveId" clId="{DFF9874A-D2B9-424D-B794-81ACEFF9865B}" dt="2022-02-20T15:45:40.371" v="102" actId="207"/>
          <ac:spMkLst>
            <pc:docMk/>
            <pc:sldMk cId="1107914091" sldId="375"/>
            <ac:spMk id="2" creationId="{909E7F35-940D-EB4C-B454-88B4D9C1518C}"/>
          </ac:spMkLst>
        </pc:spChg>
        <pc:spChg chg="mod">
          <ac:chgData name="Alistair Tickett" userId="a812fff61560f984" providerId="LiveId" clId="{DFF9874A-D2B9-424D-B794-81ACEFF9865B}" dt="2022-02-20T15:45:38.849" v="101" actId="207"/>
          <ac:spMkLst>
            <pc:docMk/>
            <pc:sldMk cId="1107914091" sldId="375"/>
            <ac:spMk id="12" creationId="{D015F219-5343-4840-999E-7875D9579675}"/>
          </ac:spMkLst>
        </pc:spChg>
        <pc:grpChg chg="del">
          <ac:chgData name="Alistair Tickett" userId="a812fff61560f984" providerId="LiveId" clId="{DFF9874A-D2B9-424D-B794-81ACEFF9865B}" dt="2022-02-20T15:45:32.330" v="97" actId="478"/>
          <ac:grpSpMkLst>
            <pc:docMk/>
            <pc:sldMk cId="1107914091" sldId="375"/>
            <ac:grpSpMk id="20" creationId="{256AB485-4068-284B-A8D8-61CB3424CD77}"/>
          </ac:grpSpMkLst>
        </pc:grpChg>
        <pc:graphicFrameChg chg="modGraphic">
          <ac:chgData name="Alistair Tickett" userId="a812fff61560f984" providerId="LiveId" clId="{DFF9874A-D2B9-424D-B794-81ACEFF9865B}" dt="2022-02-20T15:45:43.280" v="103" actId="207"/>
          <ac:graphicFrameMkLst>
            <pc:docMk/>
            <pc:sldMk cId="1107914091" sldId="375"/>
            <ac:graphicFrameMk id="7" creationId="{34DC5A16-C859-3E4C-AE75-A6876ABFF071}"/>
          </ac:graphicFrameMkLst>
        </pc:graphicFrameChg>
        <pc:picChg chg="add mod">
          <ac:chgData name="Alistair Tickett" userId="a812fff61560f984" providerId="LiveId" clId="{DFF9874A-D2B9-424D-B794-81ACEFF9865B}" dt="2022-02-20T15:45:37.217" v="100" actId="207"/>
          <ac:picMkLst>
            <pc:docMk/>
            <pc:sldMk cId="1107914091" sldId="375"/>
            <ac:picMk id="19" creationId="{CBDAD07F-7847-45A2-93B2-00BFBA713F49}"/>
          </ac:picMkLst>
        </pc:picChg>
      </pc:sldChg>
      <pc:sldChg chg="addSp delSp modSp mod">
        <pc:chgData name="Alistair Tickett" userId="a812fff61560f984" providerId="LiveId" clId="{DFF9874A-D2B9-424D-B794-81ACEFF9865B}" dt="2022-02-20T15:45:56.627" v="108" actId="207"/>
        <pc:sldMkLst>
          <pc:docMk/>
          <pc:sldMk cId="3997680734" sldId="376"/>
        </pc:sldMkLst>
        <pc:spChg chg="mod">
          <ac:chgData name="Alistair Tickett" userId="a812fff61560f984" providerId="LiveId" clId="{DFF9874A-D2B9-424D-B794-81ACEFF9865B}" dt="2022-02-20T15:45:53.761" v="107" actId="207"/>
          <ac:spMkLst>
            <pc:docMk/>
            <pc:sldMk cId="3997680734" sldId="376"/>
            <ac:spMk id="2" creationId="{909E7F35-940D-EB4C-B454-88B4D9C1518C}"/>
          </ac:spMkLst>
        </pc:spChg>
        <pc:spChg chg="mod">
          <ac:chgData name="Alistair Tickett" userId="a812fff61560f984" providerId="LiveId" clId="{DFF9874A-D2B9-424D-B794-81ACEFF9865B}" dt="2022-02-20T15:45:52.255" v="106" actId="207"/>
          <ac:spMkLst>
            <pc:docMk/>
            <pc:sldMk cId="3997680734" sldId="376"/>
            <ac:spMk id="12" creationId="{D015F219-5343-4840-999E-7875D9579675}"/>
          </ac:spMkLst>
        </pc:spChg>
        <pc:grpChg chg="del">
          <ac:chgData name="Alistair Tickett" userId="a812fff61560f984" providerId="LiveId" clId="{DFF9874A-D2B9-424D-B794-81ACEFF9865B}" dt="2022-02-20T15:45:48.791" v="104" actId="478"/>
          <ac:grpSpMkLst>
            <pc:docMk/>
            <pc:sldMk cId="3997680734" sldId="376"/>
            <ac:grpSpMk id="20" creationId="{256AB485-4068-284B-A8D8-61CB3424CD77}"/>
          </ac:grpSpMkLst>
        </pc:grpChg>
        <pc:graphicFrameChg chg="modGraphic">
          <ac:chgData name="Alistair Tickett" userId="a812fff61560f984" providerId="LiveId" clId="{DFF9874A-D2B9-424D-B794-81ACEFF9865B}" dt="2022-02-20T15:45:56.627" v="108" actId="207"/>
          <ac:graphicFrameMkLst>
            <pc:docMk/>
            <pc:sldMk cId="3997680734" sldId="376"/>
            <ac:graphicFrameMk id="7" creationId="{34DC5A16-C859-3E4C-AE75-A6876ABFF071}"/>
          </ac:graphicFrameMkLst>
        </pc:graphicFrameChg>
        <pc:picChg chg="add mod">
          <ac:chgData name="Alistair Tickett" userId="a812fff61560f984" providerId="LiveId" clId="{DFF9874A-D2B9-424D-B794-81ACEFF9865B}" dt="2022-02-20T15:45:49.210" v="105"/>
          <ac:picMkLst>
            <pc:docMk/>
            <pc:sldMk cId="3997680734" sldId="376"/>
            <ac:picMk id="19" creationId="{DA9F4ED3-8150-4BA6-8F2A-DABF9922CBBE}"/>
          </ac:picMkLst>
        </pc:picChg>
      </pc:sldChg>
      <pc:sldChg chg="addSp delSp modSp mod">
        <pc:chgData name="Alistair Tickett" userId="a812fff61560f984" providerId="LiveId" clId="{DFF9874A-D2B9-424D-B794-81ACEFF9865B}" dt="2022-02-20T15:46:17.805" v="116" actId="207"/>
        <pc:sldMkLst>
          <pc:docMk/>
          <pc:sldMk cId="117577302" sldId="377"/>
        </pc:sldMkLst>
        <pc:spChg chg="mod">
          <ac:chgData name="Alistair Tickett" userId="a812fff61560f984" providerId="LiveId" clId="{DFF9874A-D2B9-424D-B794-81ACEFF9865B}" dt="2022-02-20T15:46:14.972" v="115" actId="207"/>
          <ac:spMkLst>
            <pc:docMk/>
            <pc:sldMk cId="117577302" sldId="377"/>
            <ac:spMk id="2" creationId="{909E7F35-940D-EB4C-B454-88B4D9C1518C}"/>
          </ac:spMkLst>
        </pc:spChg>
        <pc:spChg chg="add del mod">
          <ac:chgData name="Alistair Tickett" userId="a812fff61560f984" providerId="LiveId" clId="{DFF9874A-D2B9-424D-B794-81ACEFF9865B}" dt="2022-02-20T15:46:13.657" v="114" actId="207"/>
          <ac:spMkLst>
            <pc:docMk/>
            <pc:sldMk cId="117577302" sldId="377"/>
            <ac:spMk id="12" creationId="{D015F219-5343-4840-999E-7875D9579675}"/>
          </ac:spMkLst>
        </pc:spChg>
        <pc:grpChg chg="del">
          <ac:chgData name="Alistair Tickett" userId="a812fff61560f984" providerId="LiveId" clId="{DFF9874A-D2B9-424D-B794-81ACEFF9865B}" dt="2022-02-20T15:46:06.105" v="111" actId="478"/>
          <ac:grpSpMkLst>
            <pc:docMk/>
            <pc:sldMk cId="117577302" sldId="377"/>
            <ac:grpSpMk id="20" creationId="{256AB485-4068-284B-A8D8-61CB3424CD77}"/>
          </ac:grpSpMkLst>
        </pc:grpChg>
        <pc:graphicFrameChg chg="modGraphic">
          <ac:chgData name="Alistair Tickett" userId="a812fff61560f984" providerId="LiveId" clId="{DFF9874A-D2B9-424D-B794-81ACEFF9865B}" dt="2022-02-20T15:46:17.805" v="116" actId="207"/>
          <ac:graphicFrameMkLst>
            <pc:docMk/>
            <pc:sldMk cId="117577302" sldId="377"/>
            <ac:graphicFrameMk id="7" creationId="{34DC5A16-C859-3E4C-AE75-A6876ABFF071}"/>
          </ac:graphicFrameMkLst>
        </pc:graphicFrameChg>
        <pc:picChg chg="add mod">
          <ac:chgData name="Alistair Tickett" userId="a812fff61560f984" providerId="LiveId" clId="{DFF9874A-D2B9-424D-B794-81ACEFF9865B}" dt="2022-02-20T15:46:09.027" v="113" actId="1076"/>
          <ac:picMkLst>
            <pc:docMk/>
            <pc:sldMk cId="117577302" sldId="377"/>
            <ac:picMk id="19" creationId="{70DD0DEC-7AC7-44D3-8C55-1188A8553422}"/>
          </ac:picMkLst>
        </pc:picChg>
      </pc:sldChg>
      <pc:sldChg chg="addSp delSp modSp mod">
        <pc:chgData name="Alistair Tickett" userId="a812fff61560f984" providerId="LiveId" clId="{DFF9874A-D2B9-424D-B794-81ACEFF9865B}" dt="2022-02-20T15:46:42.884" v="126" actId="207"/>
        <pc:sldMkLst>
          <pc:docMk/>
          <pc:sldMk cId="3644510340" sldId="378"/>
        </pc:sldMkLst>
        <pc:spChg chg="mod">
          <ac:chgData name="Alistair Tickett" userId="a812fff61560f984" providerId="LiveId" clId="{DFF9874A-D2B9-424D-B794-81ACEFF9865B}" dt="2022-02-20T15:46:40.109" v="125" actId="207"/>
          <ac:spMkLst>
            <pc:docMk/>
            <pc:sldMk cId="3644510340" sldId="378"/>
            <ac:spMk id="2" creationId="{909E7F35-940D-EB4C-B454-88B4D9C1518C}"/>
          </ac:spMkLst>
        </pc:spChg>
        <pc:spChg chg="mod">
          <ac:chgData name="Alistair Tickett" userId="a812fff61560f984" providerId="LiveId" clId="{DFF9874A-D2B9-424D-B794-81ACEFF9865B}" dt="2022-02-20T15:46:37.835" v="124" actId="207"/>
          <ac:spMkLst>
            <pc:docMk/>
            <pc:sldMk cId="3644510340" sldId="378"/>
            <ac:spMk id="12" creationId="{D015F219-5343-4840-999E-7875D9579675}"/>
          </ac:spMkLst>
        </pc:spChg>
        <pc:grpChg chg="del">
          <ac:chgData name="Alistair Tickett" userId="a812fff61560f984" providerId="LiveId" clId="{DFF9874A-D2B9-424D-B794-81ACEFF9865B}" dt="2022-02-20T15:46:33.833" v="122" actId="478"/>
          <ac:grpSpMkLst>
            <pc:docMk/>
            <pc:sldMk cId="3644510340" sldId="378"/>
            <ac:grpSpMk id="20" creationId="{256AB485-4068-284B-A8D8-61CB3424CD77}"/>
          </ac:grpSpMkLst>
        </pc:grpChg>
        <pc:graphicFrameChg chg="modGraphic">
          <ac:chgData name="Alistair Tickett" userId="a812fff61560f984" providerId="LiveId" clId="{DFF9874A-D2B9-424D-B794-81ACEFF9865B}" dt="2022-02-20T15:46:42.884" v="126" actId="207"/>
          <ac:graphicFrameMkLst>
            <pc:docMk/>
            <pc:sldMk cId="3644510340" sldId="378"/>
            <ac:graphicFrameMk id="7" creationId="{34DC5A16-C859-3E4C-AE75-A6876ABFF071}"/>
          </ac:graphicFrameMkLst>
        </pc:graphicFrameChg>
        <pc:picChg chg="add mod">
          <ac:chgData name="Alistair Tickett" userId="a812fff61560f984" providerId="LiveId" clId="{DFF9874A-D2B9-424D-B794-81ACEFF9865B}" dt="2022-02-20T15:46:34.902" v="123"/>
          <ac:picMkLst>
            <pc:docMk/>
            <pc:sldMk cId="3644510340" sldId="378"/>
            <ac:picMk id="19" creationId="{C213B7C8-7965-4415-A668-F09B2B930A17}"/>
          </ac:picMkLst>
        </pc:picChg>
      </pc:sldChg>
      <pc:sldChg chg="addSp delSp modSp mod">
        <pc:chgData name="Alistair Tickett" userId="a812fff61560f984" providerId="LiveId" clId="{DFF9874A-D2B9-424D-B794-81ACEFF9865B}" dt="2022-02-20T15:46:30.904" v="121" actId="207"/>
        <pc:sldMkLst>
          <pc:docMk/>
          <pc:sldMk cId="3222927156" sldId="380"/>
        </pc:sldMkLst>
        <pc:spChg chg="mod">
          <ac:chgData name="Alistair Tickett" userId="a812fff61560f984" providerId="LiveId" clId="{DFF9874A-D2B9-424D-B794-81ACEFF9865B}" dt="2022-02-20T15:46:27.588" v="120" actId="207"/>
          <ac:spMkLst>
            <pc:docMk/>
            <pc:sldMk cId="3222927156" sldId="380"/>
            <ac:spMk id="2" creationId="{909E7F35-940D-EB4C-B454-88B4D9C1518C}"/>
          </ac:spMkLst>
        </pc:spChg>
        <pc:spChg chg="mod">
          <ac:chgData name="Alistair Tickett" userId="a812fff61560f984" providerId="LiveId" clId="{DFF9874A-D2B9-424D-B794-81ACEFF9865B}" dt="2022-02-20T15:46:25.828" v="119" actId="207"/>
          <ac:spMkLst>
            <pc:docMk/>
            <pc:sldMk cId="3222927156" sldId="380"/>
            <ac:spMk id="12" creationId="{D015F219-5343-4840-999E-7875D9579675}"/>
          </ac:spMkLst>
        </pc:spChg>
        <pc:grpChg chg="del">
          <ac:chgData name="Alistair Tickett" userId="a812fff61560f984" providerId="LiveId" clId="{DFF9874A-D2B9-424D-B794-81ACEFF9865B}" dt="2022-02-20T15:46:22.439" v="117" actId="478"/>
          <ac:grpSpMkLst>
            <pc:docMk/>
            <pc:sldMk cId="3222927156" sldId="380"/>
            <ac:grpSpMk id="20" creationId="{256AB485-4068-284B-A8D8-61CB3424CD77}"/>
          </ac:grpSpMkLst>
        </pc:grpChg>
        <pc:graphicFrameChg chg="modGraphic">
          <ac:chgData name="Alistair Tickett" userId="a812fff61560f984" providerId="LiveId" clId="{DFF9874A-D2B9-424D-B794-81ACEFF9865B}" dt="2022-02-20T15:46:30.904" v="121" actId="207"/>
          <ac:graphicFrameMkLst>
            <pc:docMk/>
            <pc:sldMk cId="3222927156" sldId="380"/>
            <ac:graphicFrameMk id="7" creationId="{34DC5A16-C859-3E4C-AE75-A6876ABFF071}"/>
          </ac:graphicFrameMkLst>
        </pc:graphicFrameChg>
        <pc:picChg chg="add mod">
          <ac:chgData name="Alistair Tickett" userId="a812fff61560f984" providerId="LiveId" clId="{DFF9874A-D2B9-424D-B794-81ACEFF9865B}" dt="2022-02-20T15:46:23.483" v="118"/>
          <ac:picMkLst>
            <pc:docMk/>
            <pc:sldMk cId="3222927156" sldId="380"/>
            <ac:picMk id="19" creationId="{DF9C964F-1DF2-453E-9CF5-D5F17876C8A4}"/>
          </ac:picMkLst>
        </pc:picChg>
      </pc:sldChg>
      <pc:sldChg chg="modSp mod">
        <pc:chgData name="Alistair Tickett" userId="a812fff61560f984" providerId="LiveId" clId="{DFF9874A-D2B9-424D-B794-81ACEFF9865B}" dt="2022-02-20T15:40:30.329" v="22" actId="207"/>
        <pc:sldMkLst>
          <pc:docMk/>
          <pc:sldMk cId="1079853522" sldId="382"/>
        </pc:sldMkLst>
        <pc:spChg chg="mod">
          <ac:chgData name="Alistair Tickett" userId="a812fff61560f984" providerId="LiveId" clId="{DFF9874A-D2B9-424D-B794-81ACEFF9865B}" dt="2022-02-20T15:40:30.329" v="22" actId="207"/>
          <ac:spMkLst>
            <pc:docMk/>
            <pc:sldMk cId="1079853522" sldId="382"/>
            <ac:spMk id="4" creationId="{65ACEA76-22A7-B342-9D57-EA0F26349E98}"/>
          </ac:spMkLst>
        </pc:spChg>
        <pc:spChg chg="mod">
          <ac:chgData name="Alistair Tickett" userId="a812fff61560f984" providerId="LiveId" clId="{DFF9874A-D2B9-424D-B794-81ACEFF9865B}" dt="2022-02-20T15:40:19.471" v="21" actId="207"/>
          <ac:spMkLst>
            <pc:docMk/>
            <pc:sldMk cId="1079853522" sldId="382"/>
            <ac:spMk id="12" creationId="{D015F219-5343-4840-999E-7875D9579675}"/>
          </ac:spMkLst>
        </pc:spChg>
        <pc:spChg chg="mod">
          <ac:chgData name="Alistair Tickett" userId="a812fff61560f984" providerId="LiveId" clId="{DFF9874A-D2B9-424D-B794-81ACEFF9865B}" dt="2022-02-20T15:40:30.329" v="22" actId="207"/>
          <ac:spMkLst>
            <pc:docMk/>
            <pc:sldMk cId="1079853522" sldId="382"/>
            <ac:spMk id="18" creationId="{EA80B879-C46F-2F48-AFA0-052C0452647A}"/>
          </ac:spMkLst>
        </pc:spChg>
        <pc:spChg chg="mod">
          <ac:chgData name="Alistair Tickett" userId="a812fff61560f984" providerId="LiveId" clId="{DFF9874A-D2B9-424D-B794-81ACEFF9865B}" dt="2022-02-20T15:40:30.329" v="22" actId="207"/>
          <ac:spMkLst>
            <pc:docMk/>
            <pc:sldMk cId="1079853522" sldId="382"/>
            <ac:spMk id="19" creationId="{46A2DFF7-D445-4647-B598-ACC88F7C6AC0}"/>
          </ac:spMkLst>
        </pc:spChg>
        <pc:spChg chg="mod">
          <ac:chgData name="Alistair Tickett" userId="a812fff61560f984" providerId="LiveId" clId="{DFF9874A-D2B9-424D-B794-81ACEFF9865B}" dt="2022-02-20T15:40:30.329" v="22" actId="207"/>
          <ac:spMkLst>
            <pc:docMk/>
            <pc:sldMk cId="1079853522" sldId="382"/>
            <ac:spMk id="32" creationId="{3C6981CB-F39E-0049-9477-46D2C7F5896F}"/>
          </ac:spMkLst>
        </pc:spChg>
        <pc:spChg chg="mod">
          <ac:chgData name="Alistair Tickett" userId="a812fff61560f984" providerId="LiveId" clId="{DFF9874A-D2B9-424D-B794-81ACEFF9865B}" dt="2022-02-20T15:40:30.329" v="22" actId="207"/>
          <ac:spMkLst>
            <pc:docMk/>
            <pc:sldMk cId="1079853522" sldId="382"/>
            <ac:spMk id="33" creationId="{DB885C4E-7583-FC46-869A-CD5275EB193E}"/>
          </ac:spMkLst>
        </pc:spChg>
        <pc:spChg chg="mod">
          <ac:chgData name="Alistair Tickett" userId="a812fff61560f984" providerId="LiveId" clId="{DFF9874A-D2B9-424D-B794-81ACEFF9865B}" dt="2022-02-20T15:40:30.329" v="22" actId="207"/>
          <ac:spMkLst>
            <pc:docMk/>
            <pc:sldMk cId="1079853522" sldId="382"/>
            <ac:spMk id="34" creationId="{FF192632-B45A-D949-A455-F13F35E927C2}"/>
          </ac:spMkLst>
        </pc:spChg>
        <pc:spChg chg="mod">
          <ac:chgData name="Alistair Tickett" userId="a812fff61560f984" providerId="LiveId" clId="{DFF9874A-D2B9-424D-B794-81ACEFF9865B}" dt="2022-02-20T15:40:30.329" v="22" actId="207"/>
          <ac:spMkLst>
            <pc:docMk/>
            <pc:sldMk cId="1079853522" sldId="382"/>
            <ac:spMk id="35" creationId="{A8390CCA-FEB7-CF45-BAF4-1D9D8B7B2AB3}"/>
          </ac:spMkLst>
        </pc:spChg>
        <pc:spChg chg="mod">
          <ac:chgData name="Alistair Tickett" userId="a812fff61560f984" providerId="LiveId" clId="{DFF9874A-D2B9-424D-B794-81ACEFF9865B}" dt="2022-02-20T15:40:30.329" v="22" actId="207"/>
          <ac:spMkLst>
            <pc:docMk/>
            <pc:sldMk cId="1079853522" sldId="382"/>
            <ac:spMk id="36" creationId="{8B625298-0A1A-EA47-9750-EC4A2EDCF951}"/>
          </ac:spMkLst>
        </pc:spChg>
      </pc:sldChg>
      <pc:sldChg chg="addSp delSp modSp mod">
        <pc:chgData name="Alistair Tickett" userId="a812fff61560f984" providerId="LiveId" clId="{DFF9874A-D2B9-424D-B794-81ACEFF9865B}" dt="2022-02-20T15:42:21.399" v="40" actId="207"/>
        <pc:sldMkLst>
          <pc:docMk/>
          <pc:sldMk cId="876426369" sldId="383"/>
        </pc:sldMkLst>
        <pc:spChg chg="mod">
          <ac:chgData name="Alistair Tickett" userId="a812fff61560f984" providerId="LiveId" clId="{DFF9874A-D2B9-424D-B794-81ACEFF9865B}" dt="2022-02-20T15:42:06.963" v="39" actId="207"/>
          <ac:spMkLst>
            <pc:docMk/>
            <pc:sldMk cId="876426369" sldId="383"/>
            <ac:spMk id="2" creationId="{721CB788-B217-3F4E-BC9A-E47B677ED9AC}"/>
          </ac:spMkLst>
        </pc:spChg>
        <pc:spChg chg="del">
          <ac:chgData name="Alistair Tickett" userId="a812fff61560f984" providerId="LiveId" clId="{DFF9874A-D2B9-424D-B794-81ACEFF9865B}" dt="2022-02-20T15:41:38.587" v="32" actId="478"/>
          <ac:spMkLst>
            <pc:docMk/>
            <pc:sldMk cId="876426369" sldId="383"/>
            <ac:spMk id="12" creationId="{D015F219-5343-4840-999E-7875D9579675}"/>
          </ac:spMkLst>
        </pc:spChg>
        <pc:spChg chg="mod">
          <ac:chgData name="Alistair Tickett" userId="a812fff61560f984" providerId="LiveId" clId="{DFF9874A-D2B9-424D-B794-81ACEFF9865B}" dt="2022-02-20T15:42:06.963" v="39" actId="207"/>
          <ac:spMkLst>
            <pc:docMk/>
            <pc:sldMk cId="876426369" sldId="383"/>
            <ac:spMk id="19" creationId="{7259321D-A99C-3949-A65A-F288E9E0144F}"/>
          </ac:spMkLst>
        </pc:spChg>
        <pc:spChg chg="mod">
          <ac:chgData name="Alistair Tickett" userId="a812fff61560f984" providerId="LiveId" clId="{DFF9874A-D2B9-424D-B794-81ACEFF9865B}" dt="2022-02-20T15:42:06.963" v="39" actId="207"/>
          <ac:spMkLst>
            <pc:docMk/>
            <pc:sldMk cId="876426369" sldId="383"/>
            <ac:spMk id="32" creationId="{6A1C771D-6CF1-4043-A987-44A7DD8D55E2}"/>
          </ac:spMkLst>
        </pc:spChg>
        <pc:spChg chg="mod">
          <ac:chgData name="Alistair Tickett" userId="a812fff61560f984" providerId="LiveId" clId="{DFF9874A-D2B9-424D-B794-81ACEFF9865B}" dt="2022-02-20T15:42:06.963" v="39" actId="207"/>
          <ac:spMkLst>
            <pc:docMk/>
            <pc:sldMk cId="876426369" sldId="383"/>
            <ac:spMk id="62" creationId="{7014D5CF-FECA-3A4E-B62D-9E04CF4BB4E0}"/>
          </ac:spMkLst>
        </pc:spChg>
        <pc:spChg chg="mod">
          <ac:chgData name="Alistair Tickett" userId="a812fff61560f984" providerId="LiveId" clId="{DFF9874A-D2B9-424D-B794-81ACEFF9865B}" dt="2022-02-20T15:42:06.963" v="39" actId="207"/>
          <ac:spMkLst>
            <pc:docMk/>
            <pc:sldMk cId="876426369" sldId="383"/>
            <ac:spMk id="63" creationId="{3A5F1F13-C48A-6848-BF22-70E854E78D00}"/>
          </ac:spMkLst>
        </pc:spChg>
        <pc:spChg chg="mod">
          <ac:chgData name="Alistair Tickett" userId="a812fff61560f984" providerId="LiveId" clId="{DFF9874A-D2B9-424D-B794-81ACEFF9865B}" dt="2022-02-20T15:42:06.963" v="39" actId="207"/>
          <ac:spMkLst>
            <pc:docMk/>
            <pc:sldMk cId="876426369" sldId="383"/>
            <ac:spMk id="64" creationId="{C6DD70FE-5898-814C-8E6C-58FA6747379B}"/>
          </ac:spMkLst>
        </pc:spChg>
        <pc:spChg chg="mod">
          <ac:chgData name="Alistair Tickett" userId="a812fff61560f984" providerId="LiveId" clId="{DFF9874A-D2B9-424D-B794-81ACEFF9865B}" dt="2022-02-20T15:42:06.963" v="39" actId="207"/>
          <ac:spMkLst>
            <pc:docMk/>
            <pc:sldMk cId="876426369" sldId="383"/>
            <ac:spMk id="65" creationId="{948E0B38-643F-3240-8454-618B3A5AE95D}"/>
          </ac:spMkLst>
        </pc:spChg>
        <pc:spChg chg="mod">
          <ac:chgData name="Alistair Tickett" userId="a812fff61560f984" providerId="LiveId" clId="{DFF9874A-D2B9-424D-B794-81ACEFF9865B}" dt="2022-02-20T15:42:06.963" v="39" actId="207"/>
          <ac:spMkLst>
            <pc:docMk/>
            <pc:sldMk cId="876426369" sldId="383"/>
            <ac:spMk id="66" creationId="{E5DB5014-D7FD-4E43-BC60-09027D83D38B}"/>
          </ac:spMkLst>
        </pc:spChg>
        <pc:spChg chg="mod">
          <ac:chgData name="Alistair Tickett" userId="a812fff61560f984" providerId="LiveId" clId="{DFF9874A-D2B9-424D-B794-81ACEFF9865B}" dt="2022-02-20T15:42:06.963" v="39" actId="207"/>
          <ac:spMkLst>
            <pc:docMk/>
            <pc:sldMk cId="876426369" sldId="383"/>
            <ac:spMk id="67" creationId="{1DBE0F6E-8401-544F-8A18-1E8AA53175C9}"/>
          </ac:spMkLst>
        </pc:spChg>
        <pc:spChg chg="mod">
          <ac:chgData name="Alistair Tickett" userId="a812fff61560f984" providerId="LiveId" clId="{DFF9874A-D2B9-424D-B794-81ACEFF9865B}" dt="2022-02-20T15:42:06.963" v="39" actId="207"/>
          <ac:spMkLst>
            <pc:docMk/>
            <pc:sldMk cId="876426369" sldId="383"/>
            <ac:spMk id="68" creationId="{2BAF0494-89CC-374D-AE8B-885D53D16242}"/>
          </ac:spMkLst>
        </pc:spChg>
        <pc:spChg chg="mod">
          <ac:chgData name="Alistair Tickett" userId="a812fff61560f984" providerId="LiveId" clId="{DFF9874A-D2B9-424D-B794-81ACEFF9865B}" dt="2022-02-20T15:42:06.963" v="39" actId="207"/>
          <ac:spMkLst>
            <pc:docMk/>
            <pc:sldMk cId="876426369" sldId="383"/>
            <ac:spMk id="69" creationId="{3B1D0E2F-65F1-2F44-988B-5E1B00172FB1}"/>
          </ac:spMkLst>
        </pc:spChg>
        <pc:spChg chg="mod">
          <ac:chgData name="Alistair Tickett" userId="a812fff61560f984" providerId="LiveId" clId="{DFF9874A-D2B9-424D-B794-81ACEFF9865B}" dt="2022-02-20T15:42:06.963" v="39" actId="207"/>
          <ac:spMkLst>
            <pc:docMk/>
            <pc:sldMk cId="876426369" sldId="383"/>
            <ac:spMk id="70" creationId="{40BB0E7F-1C6B-2A4A-B337-0E1B7D65020F}"/>
          </ac:spMkLst>
        </pc:spChg>
        <pc:spChg chg="mod">
          <ac:chgData name="Alistair Tickett" userId="a812fff61560f984" providerId="LiveId" clId="{DFF9874A-D2B9-424D-B794-81ACEFF9865B}" dt="2022-02-20T15:42:06.963" v="39" actId="207"/>
          <ac:spMkLst>
            <pc:docMk/>
            <pc:sldMk cId="876426369" sldId="383"/>
            <ac:spMk id="71" creationId="{8637D978-EED5-5443-A0CA-590F56EC007E}"/>
          </ac:spMkLst>
        </pc:spChg>
        <pc:spChg chg="mod">
          <ac:chgData name="Alistair Tickett" userId="a812fff61560f984" providerId="LiveId" clId="{DFF9874A-D2B9-424D-B794-81ACEFF9865B}" dt="2022-02-20T15:42:06.963" v="39" actId="207"/>
          <ac:spMkLst>
            <pc:docMk/>
            <pc:sldMk cId="876426369" sldId="383"/>
            <ac:spMk id="72" creationId="{048F3ED5-701C-CD41-B554-8B5AEE2D1DB5}"/>
          </ac:spMkLst>
        </pc:spChg>
        <pc:spChg chg="mod">
          <ac:chgData name="Alistair Tickett" userId="a812fff61560f984" providerId="LiveId" clId="{DFF9874A-D2B9-424D-B794-81ACEFF9865B}" dt="2022-02-20T15:42:06.963" v="39" actId="207"/>
          <ac:spMkLst>
            <pc:docMk/>
            <pc:sldMk cId="876426369" sldId="383"/>
            <ac:spMk id="73" creationId="{C92F95AB-0FD1-7549-BC5B-51DFC47EB075}"/>
          </ac:spMkLst>
        </pc:spChg>
        <pc:spChg chg="mod">
          <ac:chgData name="Alistair Tickett" userId="a812fff61560f984" providerId="LiveId" clId="{DFF9874A-D2B9-424D-B794-81ACEFF9865B}" dt="2022-02-20T15:42:06.963" v="39" actId="207"/>
          <ac:spMkLst>
            <pc:docMk/>
            <pc:sldMk cId="876426369" sldId="383"/>
            <ac:spMk id="74" creationId="{8C05AB1D-E55F-D247-88E6-1B05A05320CA}"/>
          </ac:spMkLst>
        </pc:spChg>
        <pc:spChg chg="mod">
          <ac:chgData name="Alistair Tickett" userId="a812fff61560f984" providerId="LiveId" clId="{DFF9874A-D2B9-424D-B794-81ACEFF9865B}" dt="2022-02-20T15:42:06.963" v="39" actId="207"/>
          <ac:spMkLst>
            <pc:docMk/>
            <pc:sldMk cId="876426369" sldId="383"/>
            <ac:spMk id="75" creationId="{86EDDD0C-DD9F-9B45-BCA1-9D426A35D8FE}"/>
          </ac:spMkLst>
        </pc:spChg>
        <pc:spChg chg="mod">
          <ac:chgData name="Alistair Tickett" userId="a812fff61560f984" providerId="LiveId" clId="{DFF9874A-D2B9-424D-B794-81ACEFF9865B}" dt="2022-02-20T15:42:06.963" v="39" actId="207"/>
          <ac:spMkLst>
            <pc:docMk/>
            <pc:sldMk cId="876426369" sldId="383"/>
            <ac:spMk id="76" creationId="{B67F2F1C-7428-9947-9915-5BECAB596001}"/>
          </ac:spMkLst>
        </pc:spChg>
        <pc:spChg chg="mod">
          <ac:chgData name="Alistair Tickett" userId="a812fff61560f984" providerId="LiveId" clId="{DFF9874A-D2B9-424D-B794-81ACEFF9865B}" dt="2022-02-20T15:42:06.963" v="39" actId="207"/>
          <ac:spMkLst>
            <pc:docMk/>
            <pc:sldMk cId="876426369" sldId="383"/>
            <ac:spMk id="77" creationId="{1754BF3F-82A8-3047-ACC2-9FDDD734F6A3}"/>
          </ac:spMkLst>
        </pc:spChg>
        <pc:spChg chg="mod">
          <ac:chgData name="Alistair Tickett" userId="a812fff61560f984" providerId="LiveId" clId="{DFF9874A-D2B9-424D-B794-81ACEFF9865B}" dt="2022-02-20T15:42:06.963" v="39" actId="207"/>
          <ac:spMkLst>
            <pc:docMk/>
            <pc:sldMk cId="876426369" sldId="383"/>
            <ac:spMk id="78" creationId="{80D86D0D-7C05-0847-B5C6-4522A5C61FD9}"/>
          </ac:spMkLst>
        </pc:spChg>
        <pc:spChg chg="mod">
          <ac:chgData name="Alistair Tickett" userId="a812fff61560f984" providerId="LiveId" clId="{DFF9874A-D2B9-424D-B794-81ACEFF9865B}" dt="2022-02-20T15:42:06.963" v="39" actId="207"/>
          <ac:spMkLst>
            <pc:docMk/>
            <pc:sldMk cId="876426369" sldId="383"/>
            <ac:spMk id="79" creationId="{47BF1D63-BE29-9447-AB21-73C440E5EE88}"/>
          </ac:spMkLst>
        </pc:spChg>
        <pc:spChg chg="mod">
          <ac:chgData name="Alistair Tickett" userId="a812fff61560f984" providerId="LiveId" clId="{DFF9874A-D2B9-424D-B794-81ACEFF9865B}" dt="2022-02-20T15:42:06.963" v="39" actId="207"/>
          <ac:spMkLst>
            <pc:docMk/>
            <pc:sldMk cId="876426369" sldId="383"/>
            <ac:spMk id="80" creationId="{B3626F97-2D20-9E4A-99A0-9D5EB5C91274}"/>
          </ac:spMkLst>
        </pc:spChg>
        <pc:spChg chg="mod">
          <ac:chgData name="Alistair Tickett" userId="a812fff61560f984" providerId="LiveId" clId="{DFF9874A-D2B9-424D-B794-81ACEFF9865B}" dt="2022-02-20T15:42:06.963" v="39" actId="207"/>
          <ac:spMkLst>
            <pc:docMk/>
            <pc:sldMk cId="876426369" sldId="383"/>
            <ac:spMk id="81" creationId="{E3A0D374-869C-F64F-A1F3-2491F5CB26DD}"/>
          </ac:spMkLst>
        </pc:spChg>
        <pc:spChg chg="mod">
          <ac:chgData name="Alistair Tickett" userId="a812fff61560f984" providerId="LiveId" clId="{DFF9874A-D2B9-424D-B794-81ACEFF9865B}" dt="2022-02-20T15:42:06.963" v="39" actId="207"/>
          <ac:spMkLst>
            <pc:docMk/>
            <pc:sldMk cId="876426369" sldId="383"/>
            <ac:spMk id="82" creationId="{1398E371-5FBC-3D44-8E4B-C49008AF9581}"/>
          </ac:spMkLst>
        </pc:spChg>
        <pc:spChg chg="mod">
          <ac:chgData name="Alistair Tickett" userId="a812fff61560f984" providerId="LiveId" clId="{DFF9874A-D2B9-424D-B794-81ACEFF9865B}" dt="2022-02-20T15:42:06.963" v="39" actId="207"/>
          <ac:spMkLst>
            <pc:docMk/>
            <pc:sldMk cId="876426369" sldId="383"/>
            <ac:spMk id="83" creationId="{80B13FC7-461A-4342-868C-B64F06ACE29D}"/>
          </ac:spMkLst>
        </pc:spChg>
        <pc:spChg chg="mod">
          <ac:chgData name="Alistair Tickett" userId="a812fff61560f984" providerId="LiveId" clId="{DFF9874A-D2B9-424D-B794-81ACEFF9865B}" dt="2022-02-20T15:42:06.963" v="39" actId="207"/>
          <ac:spMkLst>
            <pc:docMk/>
            <pc:sldMk cId="876426369" sldId="383"/>
            <ac:spMk id="84" creationId="{95AFAB3A-886B-824C-8128-B6949CC8929D}"/>
          </ac:spMkLst>
        </pc:spChg>
        <pc:spChg chg="mod">
          <ac:chgData name="Alistair Tickett" userId="a812fff61560f984" providerId="LiveId" clId="{DFF9874A-D2B9-424D-B794-81ACEFF9865B}" dt="2022-02-20T15:42:06.963" v="39" actId="207"/>
          <ac:spMkLst>
            <pc:docMk/>
            <pc:sldMk cId="876426369" sldId="383"/>
            <ac:spMk id="85" creationId="{2CDD94AF-82D3-014F-B340-EC68DC528790}"/>
          </ac:spMkLst>
        </pc:spChg>
        <pc:spChg chg="mod">
          <ac:chgData name="Alistair Tickett" userId="a812fff61560f984" providerId="LiveId" clId="{DFF9874A-D2B9-424D-B794-81ACEFF9865B}" dt="2022-02-20T15:42:21.399" v="40" actId="207"/>
          <ac:spMkLst>
            <pc:docMk/>
            <pc:sldMk cId="876426369" sldId="383"/>
            <ac:spMk id="86" creationId="{F23CCC1E-5500-0B4F-96D0-6B4329002558}"/>
          </ac:spMkLst>
        </pc:spChg>
        <pc:spChg chg="mod">
          <ac:chgData name="Alistair Tickett" userId="a812fff61560f984" providerId="LiveId" clId="{DFF9874A-D2B9-424D-B794-81ACEFF9865B}" dt="2022-02-20T15:42:21.399" v="40" actId="207"/>
          <ac:spMkLst>
            <pc:docMk/>
            <pc:sldMk cId="876426369" sldId="383"/>
            <ac:spMk id="87" creationId="{477D97C3-A723-EF4E-BD29-BFC8DE4BBCBF}"/>
          </ac:spMkLst>
        </pc:spChg>
        <pc:spChg chg="mod">
          <ac:chgData name="Alistair Tickett" userId="a812fff61560f984" providerId="LiveId" clId="{DFF9874A-D2B9-424D-B794-81ACEFF9865B}" dt="2022-02-20T15:42:21.399" v="40" actId="207"/>
          <ac:spMkLst>
            <pc:docMk/>
            <pc:sldMk cId="876426369" sldId="383"/>
            <ac:spMk id="88" creationId="{480D6ADC-2975-F64C-88A8-6A838A5D9F48}"/>
          </ac:spMkLst>
        </pc:spChg>
        <pc:spChg chg="mod">
          <ac:chgData name="Alistair Tickett" userId="a812fff61560f984" providerId="LiveId" clId="{DFF9874A-D2B9-424D-B794-81ACEFF9865B}" dt="2022-02-20T15:42:06.963" v="39" actId="207"/>
          <ac:spMkLst>
            <pc:docMk/>
            <pc:sldMk cId="876426369" sldId="383"/>
            <ac:spMk id="89" creationId="{4679213A-1D03-FC4D-8CB9-AD4F2869778D}"/>
          </ac:spMkLst>
        </pc:spChg>
        <pc:spChg chg="mod">
          <ac:chgData name="Alistair Tickett" userId="a812fff61560f984" providerId="LiveId" clId="{DFF9874A-D2B9-424D-B794-81ACEFF9865B}" dt="2022-02-20T15:42:06.963" v="39" actId="207"/>
          <ac:spMkLst>
            <pc:docMk/>
            <pc:sldMk cId="876426369" sldId="383"/>
            <ac:spMk id="90" creationId="{D879CE33-508C-CB42-A2AC-DCA477BFD9AC}"/>
          </ac:spMkLst>
        </pc:spChg>
        <pc:spChg chg="mod">
          <ac:chgData name="Alistair Tickett" userId="a812fff61560f984" providerId="LiveId" clId="{DFF9874A-D2B9-424D-B794-81ACEFF9865B}" dt="2022-02-20T15:42:06.963" v="39" actId="207"/>
          <ac:spMkLst>
            <pc:docMk/>
            <pc:sldMk cId="876426369" sldId="383"/>
            <ac:spMk id="91" creationId="{D2A04C26-2B83-9F41-909D-3C39F5A1F69A}"/>
          </ac:spMkLst>
        </pc:spChg>
        <pc:spChg chg="mod">
          <ac:chgData name="Alistair Tickett" userId="a812fff61560f984" providerId="LiveId" clId="{DFF9874A-D2B9-424D-B794-81ACEFF9865B}" dt="2022-02-20T15:42:06.963" v="39" actId="207"/>
          <ac:spMkLst>
            <pc:docMk/>
            <pc:sldMk cId="876426369" sldId="383"/>
            <ac:spMk id="92" creationId="{BAF67F0A-E057-734C-A33E-C0E926740098}"/>
          </ac:spMkLst>
        </pc:spChg>
        <pc:spChg chg="mod">
          <ac:chgData name="Alistair Tickett" userId="a812fff61560f984" providerId="LiveId" clId="{DFF9874A-D2B9-424D-B794-81ACEFF9865B}" dt="2022-02-20T15:42:06.963" v="39" actId="207"/>
          <ac:spMkLst>
            <pc:docMk/>
            <pc:sldMk cId="876426369" sldId="383"/>
            <ac:spMk id="93" creationId="{7EAD4182-7905-E849-AC96-1CB5320B3FDC}"/>
          </ac:spMkLst>
        </pc:spChg>
        <pc:spChg chg="mod">
          <ac:chgData name="Alistair Tickett" userId="a812fff61560f984" providerId="LiveId" clId="{DFF9874A-D2B9-424D-B794-81ACEFF9865B}" dt="2022-02-20T15:42:06.963" v="39" actId="207"/>
          <ac:spMkLst>
            <pc:docMk/>
            <pc:sldMk cId="876426369" sldId="383"/>
            <ac:spMk id="94" creationId="{7B3FF1AD-C19F-6E42-8AEE-27F019B771AA}"/>
          </ac:spMkLst>
        </pc:spChg>
        <pc:spChg chg="mod">
          <ac:chgData name="Alistair Tickett" userId="a812fff61560f984" providerId="LiveId" clId="{DFF9874A-D2B9-424D-B794-81ACEFF9865B}" dt="2022-02-20T15:42:06.963" v="39" actId="207"/>
          <ac:spMkLst>
            <pc:docMk/>
            <pc:sldMk cId="876426369" sldId="383"/>
            <ac:spMk id="95" creationId="{6E932A36-9798-DE48-83BC-900664D91B94}"/>
          </ac:spMkLst>
        </pc:spChg>
        <pc:spChg chg="mod">
          <ac:chgData name="Alistair Tickett" userId="a812fff61560f984" providerId="LiveId" clId="{DFF9874A-D2B9-424D-B794-81ACEFF9865B}" dt="2022-02-20T15:42:06.963" v="39" actId="207"/>
          <ac:spMkLst>
            <pc:docMk/>
            <pc:sldMk cId="876426369" sldId="383"/>
            <ac:spMk id="96" creationId="{A5DF1106-BB12-2E40-A89D-9137D167F83B}"/>
          </ac:spMkLst>
        </pc:spChg>
        <pc:spChg chg="mod">
          <ac:chgData name="Alistair Tickett" userId="a812fff61560f984" providerId="LiveId" clId="{DFF9874A-D2B9-424D-B794-81ACEFF9865B}" dt="2022-02-20T15:42:06.963" v="39" actId="207"/>
          <ac:spMkLst>
            <pc:docMk/>
            <pc:sldMk cId="876426369" sldId="383"/>
            <ac:spMk id="97" creationId="{80754BE3-C574-F142-B7FC-983F2F41F7E2}"/>
          </ac:spMkLst>
        </pc:spChg>
        <pc:spChg chg="mod">
          <ac:chgData name="Alistair Tickett" userId="a812fff61560f984" providerId="LiveId" clId="{DFF9874A-D2B9-424D-B794-81ACEFF9865B}" dt="2022-02-20T15:42:06.963" v="39" actId="207"/>
          <ac:spMkLst>
            <pc:docMk/>
            <pc:sldMk cId="876426369" sldId="383"/>
            <ac:spMk id="98" creationId="{9C7C3551-8CE1-7B4C-B85B-316F391B96FA}"/>
          </ac:spMkLst>
        </pc:spChg>
        <pc:spChg chg="mod">
          <ac:chgData name="Alistair Tickett" userId="a812fff61560f984" providerId="LiveId" clId="{DFF9874A-D2B9-424D-B794-81ACEFF9865B}" dt="2022-02-20T15:42:06.963" v="39" actId="207"/>
          <ac:spMkLst>
            <pc:docMk/>
            <pc:sldMk cId="876426369" sldId="383"/>
            <ac:spMk id="99" creationId="{84042717-0035-AC4A-A62E-B833241B18B1}"/>
          </ac:spMkLst>
        </pc:spChg>
        <pc:spChg chg="mod">
          <ac:chgData name="Alistair Tickett" userId="a812fff61560f984" providerId="LiveId" clId="{DFF9874A-D2B9-424D-B794-81ACEFF9865B}" dt="2022-02-20T15:42:06.963" v="39" actId="207"/>
          <ac:spMkLst>
            <pc:docMk/>
            <pc:sldMk cId="876426369" sldId="383"/>
            <ac:spMk id="100" creationId="{7ACA1534-05A9-9540-B3D9-2E52BA9273B2}"/>
          </ac:spMkLst>
        </pc:spChg>
        <pc:spChg chg="mod">
          <ac:chgData name="Alistair Tickett" userId="a812fff61560f984" providerId="LiveId" clId="{DFF9874A-D2B9-424D-B794-81ACEFF9865B}" dt="2022-02-20T15:42:06.963" v="39" actId="207"/>
          <ac:spMkLst>
            <pc:docMk/>
            <pc:sldMk cId="876426369" sldId="383"/>
            <ac:spMk id="101" creationId="{3D5A673A-7AE7-CB40-9B36-B35E716AF45B}"/>
          </ac:spMkLst>
        </pc:spChg>
        <pc:spChg chg="mod">
          <ac:chgData name="Alistair Tickett" userId="a812fff61560f984" providerId="LiveId" clId="{DFF9874A-D2B9-424D-B794-81ACEFF9865B}" dt="2022-02-20T15:42:06.963" v="39" actId="207"/>
          <ac:spMkLst>
            <pc:docMk/>
            <pc:sldMk cId="876426369" sldId="383"/>
            <ac:spMk id="102" creationId="{C0AD250F-49E4-CD47-A187-56DDFE0AF78A}"/>
          </ac:spMkLst>
        </pc:spChg>
        <pc:spChg chg="mod">
          <ac:chgData name="Alistair Tickett" userId="a812fff61560f984" providerId="LiveId" clId="{DFF9874A-D2B9-424D-B794-81ACEFF9865B}" dt="2022-02-20T15:42:06.963" v="39" actId="207"/>
          <ac:spMkLst>
            <pc:docMk/>
            <pc:sldMk cId="876426369" sldId="383"/>
            <ac:spMk id="103" creationId="{C42A71B5-B169-3B4A-A03F-A3B0FCF0DC62}"/>
          </ac:spMkLst>
        </pc:spChg>
        <pc:spChg chg="mod">
          <ac:chgData name="Alistair Tickett" userId="a812fff61560f984" providerId="LiveId" clId="{DFF9874A-D2B9-424D-B794-81ACEFF9865B}" dt="2022-02-20T15:42:06.963" v="39" actId="207"/>
          <ac:spMkLst>
            <pc:docMk/>
            <pc:sldMk cId="876426369" sldId="383"/>
            <ac:spMk id="104" creationId="{74585D2D-C7E2-E54D-BD23-64C6D70D3BD7}"/>
          </ac:spMkLst>
        </pc:spChg>
        <pc:spChg chg="mod">
          <ac:chgData name="Alistair Tickett" userId="a812fff61560f984" providerId="LiveId" clId="{DFF9874A-D2B9-424D-B794-81ACEFF9865B}" dt="2022-02-20T15:42:06.963" v="39" actId="207"/>
          <ac:spMkLst>
            <pc:docMk/>
            <pc:sldMk cId="876426369" sldId="383"/>
            <ac:spMk id="105" creationId="{5FA8DAC0-FEFB-5243-B5A8-CDEAA15685F8}"/>
          </ac:spMkLst>
        </pc:spChg>
        <pc:spChg chg="mod">
          <ac:chgData name="Alistair Tickett" userId="a812fff61560f984" providerId="LiveId" clId="{DFF9874A-D2B9-424D-B794-81ACEFF9865B}" dt="2022-02-20T15:42:06.963" v="39" actId="207"/>
          <ac:spMkLst>
            <pc:docMk/>
            <pc:sldMk cId="876426369" sldId="383"/>
            <ac:spMk id="106" creationId="{3B13D6E7-73BF-E943-86C0-28FA530FDCA7}"/>
          </ac:spMkLst>
        </pc:spChg>
        <pc:spChg chg="mod">
          <ac:chgData name="Alistair Tickett" userId="a812fff61560f984" providerId="LiveId" clId="{DFF9874A-D2B9-424D-B794-81ACEFF9865B}" dt="2022-02-20T15:42:06.963" v="39" actId="207"/>
          <ac:spMkLst>
            <pc:docMk/>
            <pc:sldMk cId="876426369" sldId="383"/>
            <ac:spMk id="108" creationId="{A60745BA-695C-DF4C-AE7C-1188FB502799}"/>
          </ac:spMkLst>
        </pc:spChg>
        <pc:spChg chg="mod">
          <ac:chgData name="Alistair Tickett" userId="a812fff61560f984" providerId="LiveId" clId="{DFF9874A-D2B9-424D-B794-81ACEFF9865B}" dt="2022-02-20T15:42:06.963" v="39" actId="207"/>
          <ac:spMkLst>
            <pc:docMk/>
            <pc:sldMk cId="876426369" sldId="383"/>
            <ac:spMk id="109" creationId="{FDB03106-1306-4D45-B484-9E46A9384EE8}"/>
          </ac:spMkLst>
        </pc:spChg>
        <pc:spChg chg="mod">
          <ac:chgData name="Alistair Tickett" userId="a812fff61560f984" providerId="LiveId" clId="{DFF9874A-D2B9-424D-B794-81ACEFF9865B}" dt="2022-02-20T15:42:06.963" v="39" actId="207"/>
          <ac:spMkLst>
            <pc:docMk/>
            <pc:sldMk cId="876426369" sldId="383"/>
            <ac:spMk id="110" creationId="{A2A52351-BC01-244B-B654-BAEA8D0E3075}"/>
          </ac:spMkLst>
        </pc:spChg>
        <pc:spChg chg="mod">
          <ac:chgData name="Alistair Tickett" userId="a812fff61560f984" providerId="LiveId" clId="{DFF9874A-D2B9-424D-B794-81ACEFF9865B}" dt="2022-02-20T15:42:06.963" v="39" actId="207"/>
          <ac:spMkLst>
            <pc:docMk/>
            <pc:sldMk cId="876426369" sldId="383"/>
            <ac:spMk id="111" creationId="{A23DB509-10C5-3B4A-8B46-EFBD8797A252}"/>
          </ac:spMkLst>
        </pc:spChg>
        <pc:spChg chg="mod">
          <ac:chgData name="Alistair Tickett" userId="a812fff61560f984" providerId="LiveId" clId="{DFF9874A-D2B9-424D-B794-81ACEFF9865B}" dt="2022-02-20T15:42:06.963" v="39" actId="207"/>
          <ac:spMkLst>
            <pc:docMk/>
            <pc:sldMk cId="876426369" sldId="383"/>
            <ac:spMk id="112" creationId="{54EF0967-D9BA-9142-8584-E7A634657D9B}"/>
          </ac:spMkLst>
        </pc:spChg>
        <pc:spChg chg="mod">
          <ac:chgData name="Alistair Tickett" userId="a812fff61560f984" providerId="LiveId" clId="{DFF9874A-D2B9-424D-B794-81ACEFF9865B}" dt="2022-02-20T15:42:06.963" v="39" actId="207"/>
          <ac:spMkLst>
            <pc:docMk/>
            <pc:sldMk cId="876426369" sldId="383"/>
            <ac:spMk id="113" creationId="{7AED4A9E-DEEB-2F4B-A11E-258E285560EC}"/>
          </ac:spMkLst>
        </pc:spChg>
        <pc:spChg chg="mod">
          <ac:chgData name="Alistair Tickett" userId="a812fff61560f984" providerId="LiveId" clId="{DFF9874A-D2B9-424D-B794-81ACEFF9865B}" dt="2022-02-20T15:42:06.963" v="39" actId="207"/>
          <ac:spMkLst>
            <pc:docMk/>
            <pc:sldMk cId="876426369" sldId="383"/>
            <ac:spMk id="114" creationId="{03D9E3E7-8AA4-7744-B53C-C4596173FF0C}"/>
          </ac:spMkLst>
        </pc:spChg>
        <pc:spChg chg="mod">
          <ac:chgData name="Alistair Tickett" userId="a812fff61560f984" providerId="LiveId" clId="{DFF9874A-D2B9-424D-B794-81ACEFF9865B}" dt="2022-02-20T15:42:21.399" v="40" actId="207"/>
          <ac:spMkLst>
            <pc:docMk/>
            <pc:sldMk cId="876426369" sldId="383"/>
            <ac:spMk id="115" creationId="{ABE3BC3D-2784-B84C-8179-1D48F273CCBA}"/>
          </ac:spMkLst>
        </pc:spChg>
        <pc:spChg chg="mod">
          <ac:chgData name="Alistair Tickett" userId="a812fff61560f984" providerId="LiveId" clId="{DFF9874A-D2B9-424D-B794-81ACEFF9865B}" dt="2022-02-20T15:42:21.399" v="40" actId="207"/>
          <ac:spMkLst>
            <pc:docMk/>
            <pc:sldMk cId="876426369" sldId="383"/>
            <ac:spMk id="116" creationId="{E7AA5420-8EFC-6F48-B4C8-E1FCA2BA65B0}"/>
          </ac:spMkLst>
        </pc:spChg>
        <pc:picChg chg="add mod">
          <ac:chgData name="Alistair Tickett" userId="a812fff61560f984" providerId="LiveId" clId="{DFF9874A-D2B9-424D-B794-81ACEFF9865B}" dt="2022-02-20T15:41:57.694" v="38" actId="14100"/>
          <ac:picMkLst>
            <pc:docMk/>
            <pc:sldMk cId="876426369" sldId="383"/>
            <ac:picMk id="5" creationId="{6CC8EE84-4706-448C-B8CF-88F6A885F39B}"/>
          </ac:picMkLst>
        </pc:picChg>
      </pc:sldChg>
      <pc:sldChg chg="modSp mod">
        <pc:chgData name="Alistair Tickett" userId="a812fff61560f984" providerId="LiveId" clId="{DFF9874A-D2B9-424D-B794-81ACEFF9865B}" dt="2022-02-20T15:41:26.996" v="31" actId="207"/>
        <pc:sldMkLst>
          <pc:docMk/>
          <pc:sldMk cId="2817697616" sldId="384"/>
        </pc:sldMkLst>
        <pc:graphicFrameChg chg="modGraphic">
          <ac:chgData name="Alistair Tickett" userId="a812fff61560f984" providerId="LiveId" clId="{DFF9874A-D2B9-424D-B794-81ACEFF9865B}" dt="2022-02-20T15:41:26.996" v="31" actId="207"/>
          <ac:graphicFrameMkLst>
            <pc:docMk/>
            <pc:sldMk cId="2817697616" sldId="384"/>
            <ac:graphicFrameMk id="5" creationId="{9A72C48C-6A67-6C40-8F7C-1E6B61410D13}"/>
          </ac:graphicFrameMkLst>
        </pc:graphicFrameChg>
      </pc:sldChg>
      <pc:sldChg chg="addSp delSp modSp mod">
        <pc:chgData name="Alistair Tickett" userId="a812fff61560f984" providerId="LiveId" clId="{DFF9874A-D2B9-424D-B794-81ACEFF9865B}" dt="2022-02-20T15:43:55.760" v="61" actId="207"/>
        <pc:sldMkLst>
          <pc:docMk/>
          <pc:sldMk cId="1935482462" sldId="385"/>
        </pc:sldMkLst>
        <pc:spChg chg="mod">
          <ac:chgData name="Alistair Tickett" userId="a812fff61560f984" providerId="LiveId" clId="{DFF9874A-D2B9-424D-B794-81ACEFF9865B}" dt="2022-02-20T15:43:53.878" v="60" actId="2711"/>
          <ac:spMkLst>
            <pc:docMk/>
            <pc:sldMk cId="1935482462" sldId="385"/>
            <ac:spMk id="16" creationId="{DF84014A-CB8B-994D-B9E8-040B1E99C523}"/>
          </ac:spMkLst>
        </pc:spChg>
        <pc:spChg chg="mod">
          <ac:chgData name="Alistair Tickett" userId="a812fff61560f984" providerId="LiveId" clId="{DFF9874A-D2B9-424D-B794-81ACEFF9865B}" dt="2022-02-20T15:43:55.760" v="61" actId="207"/>
          <ac:spMkLst>
            <pc:docMk/>
            <pc:sldMk cId="1935482462" sldId="385"/>
            <ac:spMk id="17" creationId="{0E80087C-8ACF-0742-9901-66EFF36F3B30}"/>
          </ac:spMkLst>
        </pc:spChg>
        <pc:grpChg chg="del">
          <ac:chgData name="Alistair Tickett" userId="a812fff61560f984" providerId="LiveId" clId="{DFF9874A-D2B9-424D-B794-81ACEFF9865B}" dt="2022-02-20T15:43:47.778" v="58" actId="478"/>
          <ac:grpSpMkLst>
            <pc:docMk/>
            <pc:sldMk cId="1935482462" sldId="385"/>
            <ac:grpSpMk id="4" creationId="{F1B34032-0B43-CB4C-BCA7-7459321B447E}"/>
          </ac:grpSpMkLst>
        </pc:grpChg>
        <pc:picChg chg="add mod">
          <ac:chgData name="Alistair Tickett" userId="a812fff61560f984" providerId="LiveId" clId="{DFF9874A-D2B9-424D-B794-81ACEFF9865B}" dt="2022-02-20T15:43:48.749" v="59"/>
          <ac:picMkLst>
            <pc:docMk/>
            <pc:sldMk cId="1935482462" sldId="385"/>
            <ac:picMk id="18" creationId="{AD718A89-85C2-4A0E-AEAF-96DC4D142E56}"/>
          </ac:picMkLst>
        </pc:picChg>
      </pc:sldChg>
      <pc:sldChg chg="modSp mod">
        <pc:chgData name="Alistair Tickett" userId="a812fff61560f984" providerId="LiveId" clId="{DFF9874A-D2B9-424D-B794-81ACEFF9865B}" dt="2022-02-20T15:43:36.214" v="55" actId="207"/>
        <pc:sldMkLst>
          <pc:docMk/>
          <pc:sldMk cId="410370551" sldId="386"/>
        </pc:sldMkLst>
        <pc:graphicFrameChg chg="modGraphic">
          <ac:chgData name="Alistair Tickett" userId="a812fff61560f984" providerId="LiveId" clId="{DFF9874A-D2B9-424D-B794-81ACEFF9865B}" dt="2022-02-20T15:43:36.214" v="55" actId="207"/>
          <ac:graphicFrameMkLst>
            <pc:docMk/>
            <pc:sldMk cId="410370551" sldId="386"/>
            <ac:graphicFrameMk id="5" creationId="{9A72C48C-6A67-6C40-8F7C-1E6B61410D13}"/>
          </ac:graphicFrameMkLst>
        </pc:graphicFrameChg>
      </pc:sldChg>
      <pc:sldChg chg="addSp delSp modSp mod">
        <pc:chgData name="Alistair Tickett" userId="a812fff61560f984" providerId="LiveId" clId="{DFF9874A-D2B9-424D-B794-81ACEFF9865B}" dt="2022-02-20T15:42:52.403" v="47" actId="207"/>
        <pc:sldMkLst>
          <pc:docMk/>
          <pc:sldMk cId="3787654772" sldId="387"/>
        </pc:sldMkLst>
        <pc:spChg chg="mod">
          <ac:chgData name="Alistair Tickett" userId="a812fff61560f984" providerId="LiveId" clId="{DFF9874A-D2B9-424D-B794-81ACEFF9865B}" dt="2022-02-20T15:42:48.662" v="46" actId="2711"/>
          <ac:spMkLst>
            <pc:docMk/>
            <pc:sldMk cId="3787654772" sldId="387"/>
            <ac:spMk id="16" creationId="{DF84014A-CB8B-994D-B9E8-040B1E99C523}"/>
          </ac:spMkLst>
        </pc:spChg>
        <pc:spChg chg="mod">
          <ac:chgData name="Alistair Tickett" userId="a812fff61560f984" providerId="LiveId" clId="{DFF9874A-D2B9-424D-B794-81ACEFF9865B}" dt="2022-02-20T15:42:52.403" v="47" actId="207"/>
          <ac:spMkLst>
            <pc:docMk/>
            <pc:sldMk cId="3787654772" sldId="387"/>
            <ac:spMk id="17" creationId="{0E80087C-8ACF-0742-9901-66EFF36F3B30}"/>
          </ac:spMkLst>
        </pc:spChg>
        <pc:grpChg chg="del">
          <ac:chgData name="Alistair Tickett" userId="a812fff61560f984" providerId="LiveId" clId="{DFF9874A-D2B9-424D-B794-81ACEFF9865B}" dt="2022-02-20T15:42:27.409" v="41" actId="478"/>
          <ac:grpSpMkLst>
            <pc:docMk/>
            <pc:sldMk cId="3787654772" sldId="387"/>
            <ac:grpSpMk id="4" creationId="{F1B34032-0B43-CB4C-BCA7-7459321B447E}"/>
          </ac:grpSpMkLst>
        </pc:grpChg>
        <pc:picChg chg="add del">
          <ac:chgData name="Alistair Tickett" userId="a812fff61560f984" providerId="LiveId" clId="{DFF9874A-D2B9-424D-B794-81ACEFF9865B}" dt="2022-02-20T15:42:32.224" v="43" actId="478"/>
          <ac:picMkLst>
            <pc:docMk/>
            <pc:sldMk cId="3787654772" sldId="387"/>
            <ac:picMk id="3" creationId="{C3811CC9-E89C-4642-8846-BB44C2469E0D}"/>
          </ac:picMkLst>
        </pc:picChg>
        <pc:picChg chg="add mod">
          <ac:chgData name="Alistair Tickett" userId="a812fff61560f984" providerId="LiveId" clId="{DFF9874A-D2B9-424D-B794-81ACEFF9865B}" dt="2022-02-20T15:42:43.557" v="45" actId="1076"/>
          <ac:picMkLst>
            <pc:docMk/>
            <pc:sldMk cId="3787654772" sldId="387"/>
            <ac:picMk id="18" creationId="{2B2367DD-6A34-4152-AE0A-51AD171C1AC3}"/>
          </ac:picMkLst>
        </pc:picChg>
      </pc:sldChg>
      <pc:sldChg chg="modSp mod">
        <pc:chgData name="Alistair Tickett" userId="a812fff61560f984" providerId="LiveId" clId="{DFF9874A-D2B9-424D-B794-81ACEFF9865B}" dt="2022-02-20T15:43:44.295" v="57" actId="207"/>
        <pc:sldMkLst>
          <pc:docMk/>
          <pc:sldMk cId="2226561044" sldId="388"/>
        </pc:sldMkLst>
        <pc:graphicFrameChg chg="modGraphic">
          <ac:chgData name="Alistair Tickett" userId="a812fff61560f984" providerId="LiveId" clId="{DFF9874A-D2B9-424D-B794-81ACEFF9865B}" dt="2022-02-20T15:43:44.295" v="57" actId="207"/>
          <ac:graphicFrameMkLst>
            <pc:docMk/>
            <pc:sldMk cId="2226561044" sldId="388"/>
            <ac:graphicFrameMk id="5" creationId="{9A72C48C-6A67-6C40-8F7C-1E6B61410D13}"/>
          </ac:graphicFrameMkLst>
        </pc:graphicFrameChg>
      </pc:sldChg>
      <pc:sldChg chg="modSp mod">
        <pc:chgData name="Alistair Tickett" userId="a812fff61560f984" providerId="LiveId" clId="{DFF9874A-D2B9-424D-B794-81ACEFF9865B}" dt="2022-02-20T15:43:11.483" v="49" actId="207"/>
        <pc:sldMkLst>
          <pc:docMk/>
          <pc:sldMk cId="58202427" sldId="389"/>
        </pc:sldMkLst>
        <pc:graphicFrameChg chg="modGraphic">
          <ac:chgData name="Alistair Tickett" userId="a812fff61560f984" providerId="LiveId" clId="{DFF9874A-D2B9-424D-B794-81ACEFF9865B}" dt="2022-02-20T15:43:11.483" v="49" actId="207"/>
          <ac:graphicFrameMkLst>
            <pc:docMk/>
            <pc:sldMk cId="58202427" sldId="389"/>
            <ac:graphicFrameMk id="5" creationId="{9A72C48C-6A67-6C40-8F7C-1E6B61410D13}"/>
          </ac:graphicFrameMkLst>
        </pc:graphicFrameChg>
      </pc:sldChg>
      <pc:sldChg chg="addSp delSp modSp mod">
        <pc:chgData name="Alistair Tickett" userId="a812fff61560f984" providerId="LiveId" clId="{DFF9874A-D2B9-424D-B794-81ACEFF9865B}" dt="2022-02-20T15:43:28.941" v="53" actId="207"/>
        <pc:sldMkLst>
          <pc:docMk/>
          <pc:sldMk cId="768880264" sldId="390"/>
        </pc:sldMkLst>
        <pc:spChg chg="mod">
          <ac:chgData name="Alistair Tickett" userId="a812fff61560f984" providerId="LiveId" clId="{DFF9874A-D2B9-424D-B794-81ACEFF9865B}" dt="2022-02-20T15:43:26.981" v="52" actId="2711"/>
          <ac:spMkLst>
            <pc:docMk/>
            <pc:sldMk cId="768880264" sldId="390"/>
            <ac:spMk id="16" creationId="{DF84014A-CB8B-994D-B9E8-040B1E99C523}"/>
          </ac:spMkLst>
        </pc:spChg>
        <pc:spChg chg="mod">
          <ac:chgData name="Alistair Tickett" userId="a812fff61560f984" providerId="LiveId" clId="{DFF9874A-D2B9-424D-B794-81ACEFF9865B}" dt="2022-02-20T15:43:28.941" v="53" actId="207"/>
          <ac:spMkLst>
            <pc:docMk/>
            <pc:sldMk cId="768880264" sldId="390"/>
            <ac:spMk id="17" creationId="{0E80087C-8ACF-0742-9901-66EFF36F3B30}"/>
          </ac:spMkLst>
        </pc:spChg>
        <pc:grpChg chg="del">
          <ac:chgData name="Alistair Tickett" userId="a812fff61560f984" providerId="LiveId" clId="{DFF9874A-D2B9-424D-B794-81ACEFF9865B}" dt="2022-02-20T15:43:18.224" v="50" actId="478"/>
          <ac:grpSpMkLst>
            <pc:docMk/>
            <pc:sldMk cId="768880264" sldId="390"/>
            <ac:grpSpMk id="4" creationId="{F1B34032-0B43-CB4C-BCA7-7459321B447E}"/>
          </ac:grpSpMkLst>
        </pc:grpChg>
        <pc:picChg chg="add mod">
          <ac:chgData name="Alistair Tickett" userId="a812fff61560f984" providerId="LiveId" clId="{DFF9874A-D2B9-424D-B794-81ACEFF9865B}" dt="2022-02-20T15:43:19.472" v="51"/>
          <ac:picMkLst>
            <pc:docMk/>
            <pc:sldMk cId="768880264" sldId="390"/>
            <ac:picMk id="18" creationId="{DF6A7326-7DEA-47AA-A8F6-068D3A78170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CA955-B155-494D-8100-6A3767F13CB6}" type="datetimeFigureOut">
              <a:rPr lang="en-US" smtClean="0"/>
              <a:t>2/20/2022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8E4941-B560-E446-8129-FB174EFAA7C9}" type="slidenum">
              <a:rPr lang="en-US" smtClean="0"/>
              <a:t>‹#›</a:t>
            </a:fld>
            <a:endParaRPr lang="en-US"/>
          </a:p>
        </p:txBody>
      </p:sp>
    </p:spTree>
    <p:extLst>
      <p:ext uri="{BB962C8B-B14F-4D97-AF65-F5344CB8AC3E}">
        <p14:creationId xmlns:p14="http://schemas.microsoft.com/office/powerpoint/2010/main" val="1620051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F9992-3F36-6941-98DB-78A7831ACD7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82440685-E12A-C249-A22C-5E4DD65595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2F053F47-034E-4342-8295-C0FE42058705}"/>
              </a:ext>
            </a:extLst>
          </p:cNvPr>
          <p:cNvSpPr>
            <a:spLocks noGrp="1"/>
          </p:cNvSpPr>
          <p:nvPr>
            <p:ph type="dt" sz="half" idx="10"/>
          </p:nvPr>
        </p:nvSpPr>
        <p:spPr/>
        <p:txBody>
          <a:bodyPr/>
          <a:lstStyle/>
          <a:p>
            <a:fld id="{AEE0B9F3-1110-3A4E-B250-ECF15EA050B4}" type="datetimeFigureOut">
              <a:rPr lang="en-US" smtClean="0"/>
              <a:t>2/20/2022</a:t>
            </a:fld>
            <a:endParaRPr lang="en-US"/>
          </a:p>
        </p:txBody>
      </p:sp>
      <p:sp>
        <p:nvSpPr>
          <p:cNvPr id="5" name="Footer Placeholder 4">
            <a:extLst>
              <a:ext uri="{FF2B5EF4-FFF2-40B4-BE49-F238E27FC236}">
                <a16:creationId xmlns:a16="http://schemas.microsoft.com/office/drawing/2014/main" id="{E020C5A8-F9E7-6846-A4E5-44ED8F2824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B4EB3B-C576-164E-8452-E27E5D5B280A}"/>
              </a:ext>
            </a:extLst>
          </p:cNvPr>
          <p:cNvSpPr>
            <a:spLocks noGrp="1"/>
          </p:cNvSpPr>
          <p:nvPr>
            <p:ph type="sldNum" sz="quarter" idx="12"/>
          </p:nvPr>
        </p:nvSpPr>
        <p:spPr/>
        <p:txBody>
          <a:bodyPr/>
          <a:lstStyle/>
          <a:p>
            <a:fld id="{164DFB0D-F72E-3C4F-BB3B-75B8809F9F57}" type="slidenum">
              <a:rPr lang="en-US" smtClean="0"/>
              <a:t>‹#›</a:t>
            </a:fld>
            <a:endParaRPr lang="en-US"/>
          </a:p>
        </p:txBody>
      </p:sp>
    </p:spTree>
    <p:extLst>
      <p:ext uri="{BB962C8B-B14F-4D97-AF65-F5344CB8AC3E}">
        <p14:creationId xmlns:p14="http://schemas.microsoft.com/office/powerpoint/2010/main" val="2780424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0BE0A-4D75-0C48-9D35-848750073A6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D49DCFD-F08C-0747-91F2-83D80FBFD96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BE4A6A9-8482-E042-B651-B979D700C383}"/>
              </a:ext>
            </a:extLst>
          </p:cNvPr>
          <p:cNvSpPr>
            <a:spLocks noGrp="1"/>
          </p:cNvSpPr>
          <p:nvPr>
            <p:ph type="dt" sz="half" idx="10"/>
          </p:nvPr>
        </p:nvSpPr>
        <p:spPr/>
        <p:txBody>
          <a:bodyPr/>
          <a:lstStyle/>
          <a:p>
            <a:fld id="{AEE0B9F3-1110-3A4E-B250-ECF15EA050B4}" type="datetimeFigureOut">
              <a:rPr lang="en-US" smtClean="0"/>
              <a:t>2/20/2022</a:t>
            </a:fld>
            <a:endParaRPr lang="en-US"/>
          </a:p>
        </p:txBody>
      </p:sp>
      <p:sp>
        <p:nvSpPr>
          <p:cNvPr id="5" name="Footer Placeholder 4">
            <a:extLst>
              <a:ext uri="{FF2B5EF4-FFF2-40B4-BE49-F238E27FC236}">
                <a16:creationId xmlns:a16="http://schemas.microsoft.com/office/drawing/2014/main" id="{CC3943DF-552A-3A4A-BD36-742A763986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519F53-FCEC-9846-BD6E-9CF5F0D655E6}"/>
              </a:ext>
            </a:extLst>
          </p:cNvPr>
          <p:cNvSpPr>
            <a:spLocks noGrp="1"/>
          </p:cNvSpPr>
          <p:nvPr>
            <p:ph type="sldNum" sz="quarter" idx="12"/>
          </p:nvPr>
        </p:nvSpPr>
        <p:spPr/>
        <p:txBody>
          <a:bodyPr/>
          <a:lstStyle/>
          <a:p>
            <a:fld id="{164DFB0D-F72E-3C4F-BB3B-75B8809F9F57}" type="slidenum">
              <a:rPr lang="en-US" smtClean="0"/>
              <a:t>‹#›</a:t>
            </a:fld>
            <a:endParaRPr lang="en-US"/>
          </a:p>
        </p:txBody>
      </p:sp>
    </p:spTree>
    <p:extLst>
      <p:ext uri="{BB962C8B-B14F-4D97-AF65-F5344CB8AC3E}">
        <p14:creationId xmlns:p14="http://schemas.microsoft.com/office/powerpoint/2010/main" val="2064085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307214-D976-E94D-80C8-02D3B25E61A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A2FC9E2-9566-9D4F-BA17-444043A383E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69F60B3-98F0-FE4A-B829-DD58DDDC0BD6}"/>
              </a:ext>
            </a:extLst>
          </p:cNvPr>
          <p:cNvSpPr>
            <a:spLocks noGrp="1"/>
          </p:cNvSpPr>
          <p:nvPr>
            <p:ph type="dt" sz="half" idx="10"/>
          </p:nvPr>
        </p:nvSpPr>
        <p:spPr/>
        <p:txBody>
          <a:bodyPr/>
          <a:lstStyle/>
          <a:p>
            <a:fld id="{AEE0B9F3-1110-3A4E-B250-ECF15EA050B4}" type="datetimeFigureOut">
              <a:rPr lang="en-US" smtClean="0"/>
              <a:t>2/20/2022</a:t>
            </a:fld>
            <a:endParaRPr lang="en-US"/>
          </a:p>
        </p:txBody>
      </p:sp>
      <p:sp>
        <p:nvSpPr>
          <p:cNvPr id="5" name="Footer Placeholder 4">
            <a:extLst>
              <a:ext uri="{FF2B5EF4-FFF2-40B4-BE49-F238E27FC236}">
                <a16:creationId xmlns:a16="http://schemas.microsoft.com/office/drawing/2014/main" id="{D87081BD-8C18-E242-8DE9-2C1DF08A64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F770D5-A583-2449-BB83-E0802E50773C}"/>
              </a:ext>
            </a:extLst>
          </p:cNvPr>
          <p:cNvSpPr>
            <a:spLocks noGrp="1"/>
          </p:cNvSpPr>
          <p:nvPr>
            <p:ph type="sldNum" sz="quarter" idx="12"/>
          </p:nvPr>
        </p:nvSpPr>
        <p:spPr/>
        <p:txBody>
          <a:bodyPr/>
          <a:lstStyle/>
          <a:p>
            <a:fld id="{164DFB0D-F72E-3C4F-BB3B-75B8809F9F57}" type="slidenum">
              <a:rPr lang="en-US" smtClean="0"/>
              <a:t>‹#›</a:t>
            </a:fld>
            <a:endParaRPr lang="en-US"/>
          </a:p>
        </p:txBody>
      </p:sp>
    </p:spTree>
    <p:extLst>
      <p:ext uri="{BB962C8B-B14F-4D97-AF65-F5344CB8AC3E}">
        <p14:creationId xmlns:p14="http://schemas.microsoft.com/office/powerpoint/2010/main" val="1622478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F08FB-B531-9F4B-A546-A3BC08544FE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70FCA63-3A1C-0C4A-A06F-19135879752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E6EB041-3F69-0347-A201-F55E0125C300}"/>
              </a:ext>
            </a:extLst>
          </p:cNvPr>
          <p:cNvSpPr>
            <a:spLocks noGrp="1"/>
          </p:cNvSpPr>
          <p:nvPr>
            <p:ph type="dt" sz="half" idx="10"/>
          </p:nvPr>
        </p:nvSpPr>
        <p:spPr/>
        <p:txBody>
          <a:bodyPr/>
          <a:lstStyle/>
          <a:p>
            <a:fld id="{AEE0B9F3-1110-3A4E-B250-ECF15EA050B4}" type="datetimeFigureOut">
              <a:rPr lang="en-US" smtClean="0"/>
              <a:t>2/20/2022</a:t>
            </a:fld>
            <a:endParaRPr lang="en-US"/>
          </a:p>
        </p:txBody>
      </p:sp>
      <p:sp>
        <p:nvSpPr>
          <p:cNvPr id="5" name="Footer Placeholder 4">
            <a:extLst>
              <a:ext uri="{FF2B5EF4-FFF2-40B4-BE49-F238E27FC236}">
                <a16:creationId xmlns:a16="http://schemas.microsoft.com/office/drawing/2014/main" id="{C0F8896E-EF4F-3D40-AEAC-E7F704613E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D517E-D061-E345-B890-833B84B6602C}"/>
              </a:ext>
            </a:extLst>
          </p:cNvPr>
          <p:cNvSpPr>
            <a:spLocks noGrp="1"/>
          </p:cNvSpPr>
          <p:nvPr>
            <p:ph type="sldNum" sz="quarter" idx="12"/>
          </p:nvPr>
        </p:nvSpPr>
        <p:spPr/>
        <p:txBody>
          <a:bodyPr/>
          <a:lstStyle/>
          <a:p>
            <a:fld id="{164DFB0D-F72E-3C4F-BB3B-75B8809F9F57}" type="slidenum">
              <a:rPr lang="en-US" smtClean="0"/>
              <a:t>‹#›</a:t>
            </a:fld>
            <a:endParaRPr lang="en-US"/>
          </a:p>
        </p:txBody>
      </p:sp>
    </p:spTree>
    <p:extLst>
      <p:ext uri="{BB962C8B-B14F-4D97-AF65-F5344CB8AC3E}">
        <p14:creationId xmlns:p14="http://schemas.microsoft.com/office/powerpoint/2010/main" val="2228247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2689A-252B-5E4A-9F31-2C142C22F9D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F789593-3FA2-E645-9604-E36822E116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B219C0D-CF35-D94B-A333-76BE998E1949}"/>
              </a:ext>
            </a:extLst>
          </p:cNvPr>
          <p:cNvSpPr>
            <a:spLocks noGrp="1"/>
          </p:cNvSpPr>
          <p:nvPr>
            <p:ph type="dt" sz="half" idx="10"/>
          </p:nvPr>
        </p:nvSpPr>
        <p:spPr/>
        <p:txBody>
          <a:bodyPr/>
          <a:lstStyle/>
          <a:p>
            <a:fld id="{AEE0B9F3-1110-3A4E-B250-ECF15EA050B4}" type="datetimeFigureOut">
              <a:rPr lang="en-US" smtClean="0"/>
              <a:t>2/20/2022</a:t>
            </a:fld>
            <a:endParaRPr lang="en-US"/>
          </a:p>
        </p:txBody>
      </p:sp>
      <p:sp>
        <p:nvSpPr>
          <p:cNvPr id="5" name="Footer Placeholder 4">
            <a:extLst>
              <a:ext uri="{FF2B5EF4-FFF2-40B4-BE49-F238E27FC236}">
                <a16:creationId xmlns:a16="http://schemas.microsoft.com/office/drawing/2014/main" id="{93565AF9-64EB-A047-A147-32C319BEF0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A661C5-40EC-E04F-9B29-776BC64B04E4}"/>
              </a:ext>
            </a:extLst>
          </p:cNvPr>
          <p:cNvSpPr>
            <a:spLocks noGrp="1"/>
          </p:cNvSpPr>
          <p:nvPr>
            <p:ph type="sldNum" sz="quarter" idx="12"/>
          </p:nvPr>
        </p:nvSpPr>
        <p:spPr/>
        <p:txBody>
          <a:bodyPr/>
          <a:lstStyle/>
          <a:p>
            <a:fld id="{164DFB0D-F72E-3C4F-BB3B-75B8809F9F57}" type="slidenum">
              <a:rPr lang="en-US" smtClean="0"/>
              <a:t>‹#›</a:t>
            </a:fld>
            <a:endParaRPr lang="en-US"/>
          </a:p>
        </p:txBody>
      </p:sp>
    </p:spTree>
    <p:extLst>
      <p:ext uri="{BB962C8B-B14F-4D97-AF65-F5344CB8AC3E}">
        <p14:creationId xmlns:p14="http://schemas.microsoft.com/office/powerpoint/2010/main" val="1896117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01CB-1301-EE49-937B-7382B1FAE11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C929291-3112-EF47-81CD-709FB0715EA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8C10F29-C9F5-6648-BE30-70C9C498372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D6B455D-06D7-734E-A671-D89F188C3FD4}"/>
              </a:ext>
            </a:extLst>
          </p:cNvPr>
          <p:cNvSpPr>
            <a:spLocks noGrp="1"/>
          </p:cNvSpPr>
          <p:nvPr>
            <p:ph type="dt" sz="half" idx="10"/>
          </p:nvPr>
        </p:nvSpPr>
        <p:spPr/>
        <p:txBody>
          <a:bodyPr/>
          <a:lstStyle/>
          <a:p>
            <a:fld id="{AEE0B9F3-1110-3A4E-B250-ECF15EA050B4}" type="datetimeFigureOut">
              <a:rPr lang="en-US" smtClean="0"/>
              <a:t>2/20/2022</a:t>
            </a:fld>
            <a:endParaRPr lang="en-US"/>
          </a:p>
        </p:txBody>
      </p:sp>
      <p:sp>
        <p:nvSpPr>
          <p:cNvPr id="6" name="Footer Placeholder 5">
            <a:extLst>
              <a:ext uri="{FF2B5EF4-FFF2-40B4-BE49-F238E27FC236}">
                <a16:creationId xmlns:a16="http://schemas.microsoft.com/office/drawing/2014/main" id="{5637F3CB-F8C3-274D-9790-3FB79ACA34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6CF406-1E34-C644-8871-4FC4CB40332B}"/>
              </a:ext>
            </a:extLst>
          </p:cNvPr>
          <p:cNvSpPr>
            <a:spLocks noGrp="1"/>
          </p:cNvSpPr>
          <p:nvPr>
            <p:ph type="sldNum" sz="quarter" idx="12"/>
          </p:nvPr>
        </p:nvSpPr>
        <p:spPr/>
        <p:txBody>
          <a:bodyPr/>
          <a:lstStyle/>
          <a:p>
            <a:fld id="{164DFB0D-F72E-3C4F-BB3B-75B8809F9F57}" type="slidenum">
              <a:rPr lang="en-US" smtClean="0"/>
              <a:t>‹#›</a:t>
            </a:fld>
            <a:endParaRPr lang="en-US"/>
          </a:p>
        </p:txBody>
      </p:sp>
    </p:spTree>
    <p:extLst>
      <p:ext uri="{BB962C8B-B14F-4D97-AF65-F5344CB8AC3E}">
        <p14:creationId xmlns:p14="http://schemas.microsoft.com/office/powerpoint/2010/main" val="2311764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330EE-73CB-594A-BD3B-9F9CAE8932D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8875626-2C0B-7F4D-B0B1-42BE783696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89FBE2A-FFCB-CB4F-971E-F313D829F4E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064636A-AD4C-5540-A30A-D3168FE221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2AC940F-818A-014C-AAB6-C3881A47DC8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FD9401C-11E0-C04E-AAFC-4905AA421FA7}"/>
              </a:ext>
            </a:extLst>
          </p:cNvPr>
          <p:cNvSpPr>
            <a:spLocks noGrp="1"/>
          </p:cNvSpPr>
          <p:nvPr>
            <p:ph type="dt" sz="half" idx="10"/>
          </p:nvPr>
        </p:nvSpPr>
        <p:spPr/>
        <p:txBody>
          <a:bodyPr/>
          <a:lstStyle/>
          <a:p>
            <a:fld id="{AEE0B9F3-1110-3A4E-B250-ECF15EA050B4}" type="datetimeFigureOut">
              <a:rPr lang="en-US" smtClean="0"/>
              <a:t>2/20/2022</a:t>
            </a:fld>
            <a:endParaRPr lang="en-US"/>
          </a:p>
        </p:txBody>
      </p:sp>
      <p:sp>
        <p:nvSpPr>
          <p:cNvPr id="8" name="Footer Placeholder 7">
            <a:extLst>
              <a:ext uri="{FF2B5EF4-FFF2-40B4-BE49-F238E27FC236}">
                <a16:creationId xmlns:a16="http://schemas.microsoft.com/office/drawing/2014/main" id="{F2E0079E-A654-A64A-8D4F-A22D42F02A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11549B0-768F-0149-B442-39B263B08832}"/>
              </a:ext>
            </a:extLst>
          </p:cNvPr>
          <p:cNvSpPr>
            <a:spLocks noGrp="1"/>
          </p:cNvSpPr>
          <p:nvPr>
            <p:ph type="sldNum" sz="quarter" idx="12"/>
          </p:nvPr>
        </p:nvSpPr>
        <p:spPr/>
        <p:txBody>
          <a:bodyPr/>
          <a:lstStyle/>
          <a:p>
            <a:fld id="{164DFB0D-F72E-3C4F-BB3B-75B8809F9F57}" type="slidenum">
              <a:rPr lang="en-US" smtClean="0"/>
              <a:t>‹#›</a:t>
            </a:fld>
            <a:endParaRPr lang="en-US"/>
          </a:p>
        </p:txBody>
      </p:sp>
    </p:spTree>
    <p:extLst>
      <p:ext uri="{BB962C8B-B14F-4D97-AF65-F5344CB8AC3E}">
        <p14:creationId xmlns:p14="http://schemas.microsoft.com/office/powerpoint/2010/main" val="2498154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5E374-B480-8D47-BE42-0C55EE71E90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C80F569-5BD4-7E4F-821D-71CAE2B7D67C}"/>
              </a:ext>
            </a:extLst>
          </p:cNvPr>
          <p:cNvSpPr>
            <a:spLocks noGrp="1"/>
          </p:cNvSpPr>
          <p:nvPr>
            <p:ph type="dt" sz="half" idx="10"/>
          </p:nvPr>
        </p:nvSpPr>
        <p:spPr/>
        <p:txBody>
          <a:bodyPr/>
          <a:lstStyle/>
          <a:p>
            <a:fld id="{AEE0B9F3-1110-3A4E-B250-ECF15EA050B4}" type="datetimeFigureOut">
              <a:rPr lang="en-US" smtClean="0"/>
              <a:t>2/20/2022</a:t>
            </a:fld>
            <a:endParaRPr lang="en-US"/>
          </a:p>
        </p:txBody>
      </p:sp>
      <p:sp>
        <p:nvSpPr>
          <p:cNvPr id="4" name="Footer Placeholder 3">
            <a:extLst>
              <a:ext uri="{FF2B5EF4-FFF2-40B4-BE49-F238E27FC236}">
                <a16:creationId xmlns:a16="http://schemas.microsoft.com/office/drawing/2014/main" id="{61902875-A4E6-7649-80AA-8912315CBB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F37001A-FF8F-AD45-AA91-6F1CF9AA3105}"/>
              </a:ext>
            </a:extLst>
          </p:cNvPr>
          <p:cNvSpPr>
            <a:spLocks noGrp="1"/>
          </p:cNvSpPr>
          <p:nvPr>
            <p:ph type="sldNum" sz="quarter" idx="12"/>
          </p:nvPr>
        </p:nvSpPr>
        <p:spPr/>
        <p:txBody>
          <a:bodyPr/>
          <a:lstStyle/>
          <a:p>
            <a:fld id="{164DFB0D-F72E-3C4F-BB3B-75B8809F9F57}" type="slidenum">
              <a:rPr lang="en-US" smtClean="0"/>
              <a:t>‹#›</a:t>
            </a:fld>
            <a:endParaRPr lang="en-US"/>
          </a:p>
        </p:txBody>
      </p:sp>
    </p:spTree>
    <p:extLst>
      <p:ext uri="{BB962C8B-B14F-4D97-AF65-F5344CB8AC3E}">
        <p14:creationId xmlns:p14="http://schemas.microsoft.com/office/powerpoint/2010/main" val="2656563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5439C4-4609-EA4E-A412-4BF91CBFEED6}"/>
              </a:ext>
            </a:extLst>
          </p:cNvPr>
          <p:cNvSpPr>
            <a:spLocks noGrp="1"/>
          </p:cNvSpPr>
          <p:nvPr>
            <p:ph type="dt" sz="half" idx="10"/>
          </p:nvPr>
        </p:nvSpPr>
        <p:spPr/>
        <p:txBody>
          <a:bodyPr/>
          <a:lstStyle/>
          <a:p>
            <a:fld id="{AEE0B9F3-1110-3A4E-B250-ECF15EA050B4}" type="datetimeFigureOut">
              <a:rPr lang="en-US" smtClean="0"/>
              <a:t>2/20/2022</a:t>
            </a:fld>
            <a:endParaRPr lang="en-US"/>
          </a:p>
        </p:txBody>
      </p:sp>
      <p:sp>
        <p:nvSpPr>
          <p:cNvPr id="3" name="Footer Placeholder 2">
            <a:extLst>
              <a:ext uri="{FF2B5EF4-FFF2-40B4-BE49-F238E27FC236}">
                <a16:creationId xmlns:a16="http://schemas.microsoft.com/office/drawing/2014/main" id="{DE499851-06E8-4B43-B9AD-78D86A45BC3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DB2F310-988A-2346-BD39-211F333DCDB0}"/>
              </a:ext>
            </a:extLst>
          </p:cNvPr>
          <p:cNvSpPr>
            <a:spLocks noGrp="1"/>
          </p:cNvSpPr>
          <p:nvPr>
            <p:ph type="sldNum" sz="quarter" idx="12"/>
          </p:nvPr>
        </p:nvSpPr>
        <p:spPr/>
        <p:txBody>
          <a:bodyPr/>
          <a:lstStyle/>
          <a:p>
            <a:fld id="{164DFB0D-F72E-3C4F-BB3B-75B8809F9F57}" type="slidenum">
              <a:rPr lang="en-US" smtClean="0"/>
              <a:t>‹#›</a:t>
            </a:fld>
            <a:endParaRPr lang="en-US"/>
          </a:p>
        </p:txBody>
      </p:sp>
    </p:spTree>
    <p:extLst>
      <p:ext uri="{BB962C8B-B14F-4D97-AF65-F5344CB8AC3E}">
        <p14:creationId xmlns:p14="http://schemas.microsoft.com/office/powerpoint/2010/main" val="1569049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7651D-01F6-B841-8BF9-7BE37598E81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719FAF9-D8AC-D243-A4B5-93E5642409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8A271A0-4028-D945-A0D9-E611C3C2B0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AA5DE75-1343-4345-8828-A20E170239BF}"/>
              </a:ext>
            </a:extLst>
          </p:cNvPr>
          <p:cNvSpPr>
            <a:spLocks noGrp="1"/>
          </p:cNvSpPr>
          <p:nvPr>
            <p:ph type="dt" sz="half" idx="10"/>
          </p:nvPr>
        </p:nvSpPr>
        <p:spPr/>
        <p:txBody>
          <a:bodyPr/>
          <a:lstStyle/>
          <a:p>
            <a:fld id="{AEE0B9F3-1110-3A4E-B250-ECF15EA050B4}" type="datetimeFigureOut">
              <a:rPr lang="en-US" smtClean="0"/>
              <a:t>2/20/2022</a:t>
            </a:fld>
            <a:endParaRPr lang="en-US"/>
          </a:p>
        </p:txBody>
      </p:sp>
      <p:sp>
        <p:nvSpPr>
          <p:cNvPr id="6" name="Footer Placeholder 5">
            <a:extLst>
              <a:ext uri="{FF2B5EF4-FFF2-40B4-BE49-F238E27FC236}">
                <a16:creationId xmlns:a16="http://schemas.microsoft.com/office/drawing/2014/main" id="{A1B35158-E021-B543-92C3-1F1C764AF9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C28B3F-B2FE-404A-A9D4-F58DC0BDB51C}"/>
              </a:ext>
            </a:extLst>
          </p:cNvPr>
          <p:cNvSpPr>
            <a:spLocks noGrp="1"/>
          </p:cNvSpPr>
          <p:nvPr>
            <p:ph type="sldNum" sz="quarter" idx="12"/>
          </p:nvPr>
        </p:nvSpPr>
        <p:spPr/>
        <p:txBody>
          <a:bodyPr/>
          <a:lstStyle/>
          <a:p>
            <a:fld id="{164DFB0D-F72E-3C4F-BB3B-75B8809F9F57}" type="slidenum">
              <a:rPr lang="en-US" smtClean="0"/>
              <a:t>‹#›</a:t>
            </a:fld>
            <a:endParaRPr lang="en-US"/>
          </a:p>
        </p:txBody>
      </p:sp>
    </p:spTree>
    <p:extLst>
      <p:ext uri="{BB962C8B-B14F-4D97-AF65-F5344CB8AC3E}">
        <p14:creationId xmlns:p14="http://schemas.microsoft.com/office/powerpoint/2010/main" val="1824352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5C9FA-FF60-C648-BB57-96BFAAA98C3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C19389E-CE5D-0D4B-BE17-357CDC84C1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6F21567-B37A-A640-945C-072815EA03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6031DD8-8413-C944-A727-94A9A22760DB}"/>
              </a:ext>
            </a:extLst>
          </p:cNvPr>
          <p:cNvSpPr>
            <a:spLocks noGrp="1"/>
          </p:cNvSpPr>
          <p:nvPr>
            <p:ph type="dt" sz="half" idx="10"/>
          </p:nvPr>
        </p:nvSpPr>
        <p:spPr/>
        <p:txBody>
          <a:bodyPr/>
          <a:lstStyle/>
          <a:p>
            <a:fld id="{AEE0B9F3-1110-3A4E-B250-ECF15EA050B4}" type="datetimeFigureOut">
              <a:rPr lang="en-US" smtClean="0"/>
              <a:t>2/20/2022</a:t>
            </a:fld>
            <a:endParaRPr lang="en-US"/>
          </a:p>
        </p:txBody>
      </p:sp>
      <p:sp>
        <p:nvSpPr>
          <p:cNvPr id="6" name="Footer Placeholder 5">
            <a:extLst>
              <a:ext uri="{FF2B5EF4-FFF2-40B4-BE49-F238E27FC236}">
                <a16:creationId xmlns:a16="http://schemas.microsoft.com/office/drawing/2014/main" id="{B3FAA5A4-A104-8449-BF3D-38F7C37978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7A1223-DEE0-5746-973B-EAFBAF627CCB}"/>
              </a:ext>
            </a:extLst>
          </p:cNvPr>
          <p:cNvSpPr>
            <a:spLocks noGrp="1"/>
          </p:cNvSpPr>
          <p:nvPr>
            <p:ph type="sldNum" sz="quarter" idx="12"/>
          </p:nvPr>
        </p:nvSpPr>
        <p:spPr/>
        <p:txBody>
          <a:bodyPr/>
          <a:lstStyle/>
          <a:p>
            <a:fld id="{164DFB0D-F72E-3C4F-BB3B-75B8809F9F57}" type="slidenum">
              <a:rPr lang="en-US" smtClean="0"/>
              <a:t>‹#›</a:t>
            </a:fld>
            <a:endParaRPr lang="en-US"/>
          </a:p>
        </p:txBody>
      </p:sp>
    </p:spTree>
    <p:extLst>
      <p:ext uri="{BB962C8B-B14F-4D97-AF65-F5344CB8AC3E}">
        <p14:creationId xmlns:p14="http://schemas.microsoft.com/office/powerpoint/2010/main" val="471946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BDE99C-F20B-3F49-85D5-B1B0F8251E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7711AAD-C7D7-CD47-AC88-87C336EACA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E51DAF7-82CC-0C4E-A54E-379BE1D87E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E0B9F3-1110-3A4E-B250-ECF15EA050B4}" type="datetimeFigureOut">
              <a:rPr lang="en-US" smtClean="0"/>
              <a:t>2/20/2022</a:t>
            </a:fld>
            <a:endParaRPr lang="en-US"/>
          </a:p>
        </p:txBody>
      </p:sp>
      <p:sp>
        <p:nvSpPr>
          <p:cNvPr id="5" name="Footer Placeholder 4">
            <a:extLst>
              <a:ext uri="{FF2B5EF4-FFF2-40B4-BE49-F238E27FC236}">
                <a16:creationId xmlns:a16="http://schemas.microsoft.com/office/drawing/2014/main" id="{7FB260AA-F7AA-B045-9887-289DDAD108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CD9691C-5F3E-5246-A404-9FC0034D48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DFB0D-F72E-3C4F-BB3B-75B8809F9F57}" type="slidenum">
              <a:rPr lang="en-US" smtClean="0"/>
              <a:t>‹#›</a:t>
            </a:fld>
            <a:endParaRPr lang="en-US"/>
          </a:p>
        </p:txBody>
      </p:sp>
    </p:spTree>
    <p:extLst>
      <p:ext uri="{BB962C8B-B14F-4D97-AF65-F5344CB8AC3E}">
        <p14:creationId xmlns:p14="http://schemas.microsoft.com/office/powerpoint/2010/main" val="3650681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E80087C-8ACF-0742-9901-66EFF36F3B30}"/>
              </a:ext>
            </a:extLst>
          </p:cNvPr>
          <p:cNvSpPr/>
          <p:nvPr/>
        </p:nvSpPr>
        <p:spPr>
          <a:xfrm>
            <a:off x="0" y="0"/>
            <a:ext cx="1219200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 Placeholder 44">
            <a:extLst>
              <a:ext uri="{FF2B5EF4-FFF2-40B4-BE49-F238E27FC236}">
                <a16:creationId xmlns:a16="http://schemas.microsoft.com/office/drawing/2014/main" id="{DF84014A-CB8B-994D-B9E8-040B1E99C523}"/>
              </a:ext>
            </a:extLst>
          </p:cNvPr>
          <p:cNvSpPr txBox="1">
            <a:spLocks/>
          </p:cNvSpPr>
          <p:nvPr/>
        </p:nvSpPr>
        <p:spPr>
          <a:xfrm>
            <a:off x="230142" y="3903740"/>
            <a:ext cx="6765419" cy="1435779"/>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5400" dirty="0">
                <a:solidFill>
                  <a:schemeClr val="bg1"/>
                </a:solidFill>
                <a:latin typeface="Nunito Sans SemiBold" panose="00000700000000000000" pitchFamily="2" charset="0"/>
              </a:rPr>
              <a:t>Programme Strategy and Framework</a:t>
            </a:r>
          </a:p>
        </p:txBody>
      </p:sp>
      <p:sp>
        <p:nvSpPr>
          <p:cNvPr id="18" name="Text Placeholder 44">
            <a:extLst>
              <a:ext uri="{FF2B5EF4-FFF2-40B4-BE49-F238E27FC236}">
                <a16:creationId xmlns:a16="http://schemas.microsoft.com/office/drawing/2014/main" id="{68BB4CC2-6B63-F444-B272-3F458D5790CB}"/>
              </a:ext>
            </a:extLst>
          </p:cNvPr>
          <p:cNvSpPr txBox="1">
            <a:spLocks/>
          </p:cNvSpPr>
          <p:nvPr/>
        </p:nvSpPr>
        <p:spPr>
          <a:xfrm>
            <a:off x="162170" y="5844724"/>
            <a:ext cx="5191876" cy="852342"/>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3600" dirty="0">
                <a:solidFill>
                  <a:schemeClr val="bg1"/>
                </a:solidFill>
                <a:latin typeface="Nunito Sans" panose="00000500000000000000" pitchFamily="2" charset="0"/>
              </a:rPr>
              <a:t>Malcolm McKee</a:t>
            </a:r>
          </a:p>
        </p:txBody>
      </p:sp>
      <p:pic>
        <p:nvPicPr>
          <p:cNvPr id="21" name="Picture 20" descr="Icon&#10;&#10;Description automatically generated">
            <a:extLst>
              <a:ext uri="{FF2B5EF4-FFF2-40B4-BE49-F238E27FC236}">
                <a16:creationId xmlns:a16="http://schemas.microsoft.com/office/drawing/2014/main" id="{31C20127-15F1-437C-944A-09CB55FC7555}"/>
              </a:ext>
            </a:extLst>
          </p:cNvPr>
          <p:cNvPicPr>
            <a:picLocks noChangeAspect="1"/>
          </p:cNvPicPr>
          <p:nvPr/>
        </p:nvPicPr>
        <p:blipFill>
          <a:blip r:embed="rId2"/>
          <a:stretch>
            <a:fillRect/>
          </a:stretch>
        </p:blipFill>
        <p:spPr>
          <a:xfrm>
            <a:off x="8832789" y="59821"/>
            <a:ext cx="2965391" cy="2965391"/>
          </a:xfrm>
          <a:prstGeom prst="rect">
            <a:avLst/>
          </a:prstGeom>
        </p:spPr>
      </p:pic>
    </p:spTree>
    <p:extLst>
      <p:ext uri="{BB962C8B-B14F-4D97-AF65-F5344CB8AC3E}">
        <p14:creationId xmlns:p14="http://schemas.microsoft.com/office/powerpoint/2010/main" val="2819692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9A72C48C-6A67-6C40-8F7C-1E6B61410D13}"/>
              </a:ext>
            </a:extLst>
          </p:cNvPr>
          <p:cNvGraphicFramePr>
            <a:graphicFrameLocks noGrp="1"/>
          </p:cNvGraphicFramePr>
          <p:nvPr>
            <p:extLst>
              <p:ext uri="{D42A27DB-BD31-4B8C-83A1-F6EECF244321}">
                <p14:modId xmlns:p14="http://schemas.microsoft.com/office/powerpoint/2010/main" val="3900681164"/>
              </p:ext>
            </p:extLst>
          </p:nvPr>
        </p:nvGraphicFramePr>
        <p:xfrm>
          <a:off x="152703" y="312425"/>
          <a:ext cx="11886593" cy="6494512"/>
        </p:xfrm>
        <a:graphic>
          <a:graphicData uri="http://schemas.openxmlformats.org/drawingml/2006/table">
            <a:tbl>
              <a:tblPr firstRow="1" bandRow="1">
                <a:tableStyleId>{5C22544A-7EE6-4342-B048-85BDC9FD1C3A}</a:tableStyleId>
              </a:tblPr>
              <a:tblGrid>
                <a:gridCol w="1724223">
                  <a:extLst>
                    <a:ext uri="{9D8B030D-6E8A-4147-A177-3AD203B41FA5}">
                      <a16:colId xmlns:a16="http://schemas.microsoft.com/office/drawing/2014/main" val="3510137185"/>
                    </a:ext>
                  </a:extLst>
                </a:gridCol>
                <a:gridCol w="2298032">
                  <a:extLst>
                    <a:ext uri="{9D8B030D-6E8A-4147-A177-3AD203B41FA5}">
                      <a16:colId xmlns:a16="http://schemas.microsoft.com/office/drawing/2014/main" val="1257977860"/>
                    </a:ext>
                  </a:extLst>
                </a:gridCol>
                <a:gridCol w="2574758">
                  <a:extLst>
                    <a:ext uri="{9D8B030D-6E8A-4147-A177-3AD203B41FA5}">
                      <a16:colId xmlns:a16="http://schemas.microsoft.com/office/drawing/2014/main" val="2681232738"/>
                    </a:ext>
                  </a:extLst>
                </a:gridCol>
                <a:gridCol w="2634916">
                  <a:extLst>
                    <a:ext uri="{9D8B030D-6E8A-4147-A177-3AD203B41FA5}">
                      <a16:colId xmlns:a16="http://schemas.microsoft.com/office/drawing/2014/main" val="2542198124"/>
                    </a:ext>
                  </a:extLst>
                </a:gridCol>
                <a:gridCol w="2654664">
                  <a:extLst>
                    <a:ext uri="{9D8B030D-6E8A-4147-A177-3AD203B41FA5}">
                      <a16:colId xmlns:a16="http://schemas.microsoft.com/office/drawing/2014/main" val="2646617819"/>
                    </a:ext>
                  </a:extLst>
                </a:gridCol>
              </a:tblGrid>
              <a:tr h="659758">
                <a:tc>
                  <a:txBody>
                    <a:bodyPr/>
                    <a:lstStyle/>
                    <a:p>
                      <a:pPr algn="ctr"/>
                      <a:endParaRPr lang="en-US" sz="1200" dirty="0"/>
                    </a:p>
                  </a:txBody>
                  <a:tcPr>
                    <a:solidFill>
                      <a:schemeClr val="bg1"/>
                    </a:solidFill>
                  </a:tcPr>
                </a:tc>
                <a:tc>
                  <a:txBody>
                    <a:bodyPr/>
                    <a:lstStyle/>
                    <a:p>
                      <a:pPr algn="ctr"/>
                      <a:r>
                        <a:rPr lang="en-US" dirty="0"/>
                        <a:t>Beavers</a:t>
                      </a:r>
                    </a:p>
                    <a:p>
                      <a:pPr algn="ctr"/>
                      <a:r>
                        <a:rPr lang="en-US" sz="1200" dirty="0"/>
                        <a:t>(by age 8 they should)</a:t>
                      </a:r>
                    </a:p>
                  </a:txBody>
                  <a:tcPr>
                    <a:solidFill>
                      <a:srgbClr val="7413DC"/>
                    </a:solidFill>
                  </a:tcPr>
                </a:tc>
                <a:tc>
                  <a:txBody>
                    <a:bodyPr/>
                    <a:lstStyle/>
                    <a:p>
                      <a:pPr algn="ctr"/>
                      <a:r>
                        <a:rPr lang="en-US" dirty="0"/>
                        <a:t>Cubs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(by age 10.5 they should)</a:t>
                      </a:r>
                    </a:p>
                  </a:txBody>
                  <a:tcPr>
                    <a:solidFill>
                      <a:srgbClr val="7413DC"/>
                    </a:solidFill>
                  </a:tcPr>
                </a:tc>
                <a:tc>
                  <a:txBody>
                    <a:bodyPr/>
                    <a:lstStyle/>
                    <a:p>
                      <a:pPr algn="ctr"/>
                      <a:r>
                        <a:rPr lang="en-US" dirty="0"/>
                        <a:t>Scouts</a:t>
                      </a:r>
                    </a:p>
                    <a:p>
                      <a:pPr algn="ctr"/>
                      <a:r>
                        <a:rPr lang="en-US" sz="1200" dirty="0"/>
                        <a:t>(by age 14 they should)</a:t>
                      </a:r>
                    </a:p>
                  </a:txBody>
                  <a:tcPr>
                    <a:solidFill>
                      <a:srgbClr val="7413DC"/>
                    </a:solidFill>
                  </a:tcPr>
                </a:tc>
                <a:tc>
                  <a:txBody>
                    <a:bodyPr/>
                    <a:lstStyle/>
                    <a:p>
                      <a:pPr algn="ctr"/>
                      <a:r>
                        <a:rPr lang="en-US" dirty="0"/>
                        <a:t>Explorers</a:t>
                      </a:r>
                    </a:p>
                    <a:p>
                      <a:pPr algn="ctr"/>
                      <a:r>
                        <a:rPr lang="en-US" sz="1200" dirty="0"/>
                        <a:t>(by age 18 they should)</a:t>
                      </a:r>
                    </a:p>
                  </a:txBody>
                  <a:tcPr>
                    <a:solidFill>
                      <a:srgbClr val="7413DC"/>
                    </a:solidFill>
                  </a:tcPr>
                </a:tc>
                <a:extLst>
                  <a:ext uri="{0D108BD9-81ED-4DB2-BD59-A6C34878D82A}">
                    <a16:rowId xmlns:a16="http://schemas.microsoft.com/office/drawing/2014/main" val="3735515618"/>
                  </a:ext>
                </a:extLst>
              </a:tr>
              <a:tr h="1459940">
                <a:tc>
                  <a:txBody>
                    <a:bodyPr/>
                    <a:lstStyle/>
                    <a:p>
                      <a:pPr algn="ctr"/>
                      <a:r>
                        <a:rPr lang="en-US" sz="2400" dirty="0">
                          <a:solidFill>
                            <a:schemeClr val="bg1"/>
                          </a:solidFill>
                        </a:rPr>
                        <a:t>Camping</a:t>
                      </a:r>
                    </a:p>
                  </a:txBody>
                  <a:tcPr>
                    <a:solidFill>
                      <a:srgbClr val="7413DC"/>
                    </a:solidFill>
                  </a:tcPr>
                </a:tc>
                <a:tc>
                  <a:txBody>
                    <a:bodyPr/>
                    <a:lstStyle/>
                    <a:p>
                      <a:r>
                        <a:rPr lang="en-US" sz="1200" dirty="0"/>
                        <a:t>Be able to be an active and independent participant of a short camp or sleepover, managing their own kit and showing care for other beavers</a:t>
                      </a:r>
                    </a:p>
                  </a:txBody>
                  <a:tcPr/>
                </a:tc>
                <a:tc>
                  <a:txBody>
                    <a:bodyPr/>
                    <a:lstStyle/>
                    <a:p>
                      <a:r>
                        <a:rPr lang="en-US" sz="1200" dirty="0"/>
                        <a:t>Take an active part in a multi day camp, confident with managing themselves and their equipment, playing a part in group tasks (cooking, tent pitching), and providing direct leadership for other cubs during activities</a:t>
                      </a:r>
                    </a:p>
                  </a:txBody>
                  <a:tcPr/>
                </a:tc>
                <a:tc>
                  <a:txBody>
                    <a:bodyPr/>
                    <a:lstStyle/>
                    <a:p>
                      <a:r>
                        <a:rPr lang="en-US" sz="1200" dirty="0"/>
                        <a:t>Manage a patrol as part of camps of 7+ days’ duration. </a:t>
                      </a:r>
                    </a:p>
                    <a:p>
                      <a:endParaRPr lang="en-US" sz="1200" dirty="0"/>
                    </a:p>
                    <a:p>
                      <a:r>
                        <a:rPr lang="en-US" sz="1200" dirty="0"/>
                        <a:t>Be able to plan and deliver patrol camps of short duration (1-2 nights) independently of direct adult supervision.  </a:t>
                      </a:r>
                    </a:p>
                  </a:txBody>
                  <a:tcPr/>
                </a:tc>
                <a:tc>
                  <a:txBody>
                    <a:bodyPr/>
                    <a:lstStyle/>
                    <a:p>
                      <a:r>
                        <a:rPr lang="en-US" sz="1200" dirty="0"/>
                        <a:t>Independently plan and deliver a camp for a group of peers of multi-day duration.</a:t>
                      </a:r>
                    </a:p>
                    <a:p>
                      <a:endParaRPr lang="en-US" sz="1200" dirty="0"/>
                    </a:p>
                    <a:p>
                      <a:r>
                        <a:rPr lang="en-US" sz="1200" dirty="0"/>
                        <a:t>Take a key role (QM, Food, </a:t>
                      </a:r>
                      <a:r>
                        <a:rPr lang="en-US" sz="1200" dirty="0" err="1"/>
                        <a:t>Programme</a:t>
                      </a:r>
                      <a:r>
                        <a:rPr lang="en-US" sz="1200" dirty="0"/>
                        <a:t>) in a large camp or event.</a:t>
                      </a:r>
                    </a:p>
                  </a:txBody>
                  <a:tcPr/>
                </a:tc>
                <a:extLst>
                  <a:ext uri="{0D108BD9-81ED-4DB2-BD59-A6C34878D82A}">
                    <a16:rowId xmlns:a16="http://schemas.microsoft.com/office/drawing/2014/main" val="1612906006"/>
                  </a:ext>
                </a:extLst>
              </a:tr>
              <a:tr h="1210443">
                <a:tc>
                  <a:txBody>
                    <a:bodyPr/>
                    <a:lstStyle/>
                    <a:p>
                      <a:pPr algn="ctr"/>
                      <a:r>
                        <a:rPr lang="en-US" sz="2400" dirty="0">
                          <a:solidFill>
                            <a:schemeClr val="bg1"/>
                          </a:solidFill>
                        </a:rPr>
                        <a:t>Bushcraft</a:t>
                      </a:r>
                    </a:p>
                  </a:txBody>
                  <a:tcPr>
                    <a:solidFill>
                      <a:srgbClr val="7413DC"/>
                    </a:solidFill>
                  </a:tcPr>
                </a:tc>
                <a:tc>
                  <a:txBody>
                    <a:bodyPr/>
                    <a:lstStyle/>
                    <a:p>
                      <a:r>
                        <a:rPr lang="en-US" sz="1200" dirty="0"/>
                        <a:t>Have an appreciation of wilderness skills and start to practice them within the safe structure of a camp, sleepover or section evening</a:t>
                      </a:r>
                    </a:p>
                  </a:txBody>
                  <a:tcPr/>
                </a:tc>
                <a:tc>
                  <a:txBody>
                    <a:bodyPr/>
                    <a:lstStyle/>
                    <a:p>
                      <a:r>
                        <a:rPr lang="en-US" sz="1200" dirty="0"/>
                        <a:t>Practice wilderness skills alongside more traditional camp skills and experiment with a night in a shelter and a backwoods meal</a:t>
                      </a:r>
                    </a:p>
                  </a:txBody>
                  <a:tcPr/>
                </a:tc>
                <a:tc>
                  <a:txBody>
                    <a:bodyPr/>
                    <a:lstStyle/>
                    <a:p>
                      <a:r>
                        <a:rPr lang="en-US" sz="1200" dirty="0"/>
                        <a:t>Take part in short bushcraft camps and survival exercises without the safety net of a traditional camp setting.  Use bushcraft skills to enhance your comfort and reduce the equipment you need on camps</a:t>
                      </a:r>
                    </a:p>
                  </a:txBody>
                  <a:tcPr/>
                </a:tc>
                <a:tc>
                  <a:txBody>
                    <a:bodyPr/>
                    <a:lstStyle/>
                    <a:p>
                      <a:r>
                        <a:rPr lang="en-US" sz="1200" dirty="0"/>
                        <a:t>Be capable of multi-day experiences using wilderness skills. Be confident enough in your wilderness skills to use them rather than take traditional camping equipment</a:t>
                      </a:r>
                    </a:p>
                  </a:txBody>
                  <a:tcPr/>
                </a:tc>
                <a:extLst>
                  <a:ext uri="{0D108BD9-81ED-4DB2-BD59-A6C34878D82A}">
                    <a16:rowId xmlns:a16="http://schemas.microsoft.com/office/drawing/2014/main" val="4141355273"/>
                  </a:ext>
                </a:extLst>
              </a:tr>
              <a:tr h="967405">
                <a:tc>
                  <a:txBody>
                    <a:bodyPr/>
                    <a:lstStyle/>
                    <a:p>
                      <a:pPr algn="ctr"/>
                      <a:r>
                        <a:rPr lang="en-US" sz="2400" dirty="0">
                          <a:solidFill>
                            <a:schemeClr val="bg1"/>
                          </a:solidFill>
                        </a:rPr>
                        <a:t>Navigation</a:t>
                      </a:r>
                    </a:p>
                  </a:txBody>
                  <a:tcPr>
                    <a:solidFill>
                      <a:srgbClr val="7413DC"/>
                    </a:solidFill>
                  </a:tcPr>
                </a:tc>
                <a:tc>
                  <a:txBody>
                    <a:bodyPr/>
                    <a:lstStyle/>
                    <a:p>
                      <a:r>
                        <a:rPr lang="en-US" sz="1200" dirty="0"/>
                        <a:t>Use simplified maps to find locations in an enclosed space</a:t>
                      </a:r>
                    </a:p>
                  </a:txBody>
                  <a:tcPr/>
                </a:tc>
                <a:tc>
                  <a:txBody>
                    <a:bodyPr/>
                    <a:lstStyle/>
                    <a:p>
                      <a:r>
                        <a:rPr lang="en-US" sz="1200" dirty="0"/>
                        <a:t>Follow a simple walking route using a map and compass. Understand how to orient the map using the compass</a:t>
                      </a:r>
                    </a:p>
                  </a:txBody>
                  <a:tcPr/>
                </a:tc>
                <a:tc>
                  <a:txBody>
                    <a:bodyPr/>
                    <a:lstStyle/>
                    <a:p>
                      <a:r>
                        <a:rPr lang="en-US" sz="1200" dirty="0"/>
                        <a:t>Plan and navigate routes for single or two day hikes or equivalent in boats or vehicles.  In terrain with well marked trails and clear landmarks.</a:t>
                      </a:r>
                    </a:p>
                  </a:txBody>
                  <a:tcPr/>
                </a:tc>
                <a:tc>
                  <a:txBody>
                    <a:bodyPr/>
                    <a:lstStyle/>
                    <a:p>
                      <a:r>
                        <a:rPr lang="en-US" sz="1200" dirty="0"/>
                        <a:t>Plan and navigate multi day routes, including adventurous terrain, coastal water, and lakes.</a:t>
                      </a:r>
                    </a:p>
                  </a:txBody>
                  <a:tcPr/>
                </a:tc>
                <a:extLst>
                  <a:ext uri="{0D108BD9-81ED-4DB2-BD59-A6C34878D82A}">
                    <a16:rowId xmlns:a16="http://schemas.microsoft.com/office/drawing/2014/main" val="3968319679"/>
                  </a:ext>
                </a:extLst>
              </a:tr>
              <a:tr h="967405">
                <a:tc>
                  <a:txBody>
                    <a:bodyPr/>
                    <a:lstStyle/>
                    <a:p>
                      <a:pPr algn="ctr"/>
                      <a:r>
                        <a:rPr lang="en-US" sz="2400" dirty="0">
                          <a:solidFill>
                            <a:schemeClr val="bg1"/>
                          </a:solidFill>
                        </a:rPr>
                        <a:t>Pioneering</a:t>
                      </a:r>
                    </a:p>
                  </a:txBody>
                  <a:tcPr>
                    <a:solidFill>
                      <a:srgbClr val="7413DC"/>
                    </a:solidFill>
                  </a:tcPr>
                </a:tc>
                <a:tc>
                  <a:txBody>
                    <a:bodyPr/>
                    <a:lstStyle/>
                    <a:p>
                      <a:r>
                        <a:rPr lang="en-US" sz="1200" dirty="0"/>
                        <a:t>Know some knots and have an appreciation of how to make structures.  Possibly as models.</a:t>
                      </a:r>
                    </a:p>
                  </a:txBody>
                  <a:tcPr/>
                </a:tc>
                <a:tc>
                  <a:txBody>
                    <a:bodyPr/>
                    <a:lstStyle/>
                    <a:p>
                      <a:r>
                        <a:rPr lang="en-US" sz="1200" dirty="0"/>
                        <a:t>Be able to tie a few knots and a square lashing.  Be able to use these to build a simple structure as part of a team</a:t>
                      </a:r>
                    </a:p>
                  </a:txBody>
                  <a:tcPr/>
                </a:tc>
                <a:tc>
                  <a:txBody>
                    <a:bodyPr/>
                    <a:lstStyle/>
                    <a:p>
                      <a:r>
                        <a:rPr lang="en-US" sz="1200" dirty="0"/>
                        <a:t>Independently be able to build useful structures like a-frames, tripods and bridges.  Have an appreciation of mechanical advantage, and be able to care for pioneering equipment</a:t>
                      </a:r>
                    </a:p>
                  </a:txBody>
                  <a:tcPr/>
                </a:tc>
                <a:tc>
                  <a:txBody>
                    <a:bodyPr/>
                    <a:lstStyle/>
                    <a:p>
                      <a:r>
                        <a:rPr lang="en-US" sz="1200" dirty="0"/>
                        <a:t>Design and build larger scale pioneering projects including anchors and pulleys demonstrating a range of knotting, lashing and splicing techniques.</a:t>
                      </a:r>
                    </a:p>
                  </a:txBody>
                  <a:tcPr/>
                </a:tc>
                <a:extLst>
                  <a:ext uri="{0D108BD9-81ED-4DB2-BD59-A6C34878D82A}">
                    <a16:rowId xmlns:a16="http://schemas.microsoft.com/office/drawing/2014/main" val="1720849450"/>
                  </a:ext>
                </a:extLst>
              </a:tr>
              <a:tr h="1191126">
                <a:tc>
                  <a:txBody>
                    <a:bodyPr/>
                    <a:lstStyle/>
                    <a:p>
                      <a:pPr algn="ctr"/>
                      <a:r>
                        <a:rPr lang="en-US" sz="2400" dirty="0">
                          <a:solidFill>
                            <a:schemeClr val="bg1"/>
                          </a:solidFill>
                        </a:rPr>
                        <a:t>Leadership</a:t>
                      </a:r>
                    </a:p>
                  </a:txBody>
                  <a:tcPr>
                    <a:solidFill>
                      <a:srgbClr val="7413DC"/>
                    </a:solidFill>
                  </a:tcPr>
                </a:tc>
                <a:tc>
                  <a:txBody>
                    <a:bodyPr/>
                    <a:lstStyle/>
                    <a:p>
                      <a:r>
                        <a:rPr lang="en-US" sz="1200" dirty="0"/>
                        <a:t>Be able to work well in small teams to complete tasks and solve problems.  Be respectful of others’ opinions and ideas.</a:t>
                      </a:r>
                    </a:p>
                  </a:txBody>
                  <a:tcPr/>
                </a:tc>
                <a:tc>
                  <a:txBody>
                    <a:bodyPr/>
                    <a:lstStyle/>
                    <a:p>
                      <a:r>
                        <a:rPr lang="en-US" sz="1200" dirty="0"/>
                        <a:t>Lead other cubs for individual tasks of up to two hours duration, understanding how to split the task up between team members and keep everyone on track.</a:t>
                      </a:r>
                    </a:p>
                  </a:txBody>
                  <a:tcPr/>
                </a:tc>
                <a:tc>
                  <a:txBody>
                    <a:bodyPr/>
                    <a:lstStyle/>
                    <a:p>
                      <a:r>
                        <a:rPr lang="en-US" sz="1200" dirty="0"/>
                        <a:t>Lead other scouts for multiple days (e.g. on camp or expedition), showing fair delegation of tasks, support for individuals, motivating the team and communicating clearly.</a:t>
                      </a:r>
                    </a:p>
                  </a:txBody>
                  <a:tcPr/>
                </a:tc>
                <a:tc>
                  <a:txBody>
                    <a:bodyPr/>
                    <a:lstStyle/>
                    <a:p>
                      <a:r>
                        <a:rPr lang="en-US" sz="1200" dirty="0"/>
                        <a:t>Be capable of leading groups of peers for extended durations, and also able to work with other age groups.  Be able to vary leadership style to best match the circumstances and the individuals.</a:t>
                      </a:r>
                    </a:p>
                  </a:txBody>
                  <a:tcPr/>
                </a:tc>
                <a:extLst>
                  <a:ext uri="{0D108BD9-81ED-4DB2-BD59-A6C34878D82A}">
                    <a16:rowId xmlns:a16="http://schemas.microsoft.com/office/drawing/2014/main" val="106066861"/>
                  </a:ext>
                </a:extLst>
              </a:tr>
            </a:tbl>
          </a:graphicData>
        </a:graphic>
      </p:graphicFrame>
      <p:sp>
        <p:nvSpPr>
          <p:cNvPr id="3" name="TextBox 2">
            <a:extLst>
              <a:ext uri="{FF2B5EF4-FFF2-40B4-BE49-F238E27FC236}">
                <a16:creationId xmlns:a16="http://schemas.microsoft.com/office/drawing/2014/main" id="{46D5E07A-C8D6-C740-8799-C1E2E07CA289}"/>
              </a:ext>
            </a:extLst>
          </p:cNvPr>
          <p:cNvSpPr txBox="1"/>
          <p:nvPr/>
        </p:nvSpPr>
        <p:spPr>
          <a:xfrm>
            <a:off x="495603" y="-25137"/>
            <a:ext cx="1407695" cy="1015663"/>
          </a:xfrm>
          <a:prstGeom prst="rect">
            <a:avLst/>
          </a:prstGeom>
          <a:noFill/>
        </p:spPr>
        <p:txBody>
          <a:bodyPr wrap="square" rtlCol="0">
            <a:spAutoFit/>
          </a:bodyPr>
          <a:lstStyle/>
          <a:p>
            <a:r>
              <a:rPr lang="en-US" sz="2000" dirty="0">
                <a:solidFill>
                  <a:schemeClr val="accent1">
                    <a:lumMod val="50000"/>
                  </a:schemeClr>
                </a:solidFill>
              </a:rPr>
              <a:t>Core </a:t>
            </a:r>
            <a:r>
              <a:rPr lang="en-US" sz="2000" dirty="0" err="1">
                <a:solidFill>
                  <a:schemeClr val="accent1">
                    <a:lumMod val="50000"/>
                  </a:schemeClr>
                </a:solidFill>
              </a:rPr>
              <a:t>programme</a:t>
            </a:r>
            <a:r>
              <a:rPr lang="en-US" sz="2000" dirty="0">
                <a:solidFill>
                  <a:schemeClr val="accent1">
                    <a:lumMod val="50000"/>
                  </a:schemeClr>
                </a:solidFill>
              </a:rPr>
              <a:t> Page 1</a:t>
            </a:r>
          </a:p>
        </p:txBody>
      </p:sp>
    </p:spTree>
    <p:extLst>
      <p:ext uri="{BB962C8B-B14F-4D97-AF65-F5344CB8AC3E}">
        <p14:creationId xmlns:p14="http://schemas.microsoft.com/office/powerpoint/2010/main" val="410370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9A72C48C-6A67-6C40-8F7C-1E6B61410D13}"/>
              </a:ext>
            </a:extLst>
          </p:cNvPr>
          <p:cNvGraphicFramePr>
            <a:graphicFrameLocks noGrp="1"/>
          </p:cNvGraphicFramePr>
          <p:nvPr>
            <p:extLst>
              <p:ext uri="{D42A27DB-BD31-4B8C-83A1-F6EECF244321}">
                <p14:modId xmlns:p14="http://schemas.microsoft.com/office/powerpoint/2010/main" val="3094881139"/>
              </p:ext>
            </p:extLst>
          </p:nvPr>
        </p:nvGraphicFramePr>
        <p:xfrm>
          <a:off x="152703" y="375925"/>
          <a:ext cx="11886593" cy="6380876"/>
        </p:xfrm>
        <a:graphic>
          <a:graphicData uri="http://schemas.openxmlformats.org/drawingml/2006/table">
            <a:tbl>
              <a:tblPr firstRow="1" bandRow="1">
                <a:tableStyleId>{5C22544A-7EE6-4342-B048-85BDC9FD1C3A}</a:tableStyleId>
              </a:tblPr>
              <a:tblGrid>
                <a:gridCol w="1724223">
                  <a:extLst>
                    <a:ext uri="{9D8B030D-6E8A-4147-A177-3AD203B41FA5}">
                      <a16:colId xmlns:a16="http://schemas.microsoft.com/office/drawing/2014/main" val="3510137185"/>
                    </a:ext>
                  </a:extLst>
                </a:gridCol>
                <a:gridCol w="2298032">
                  <a:extLst>
                    <a:ext uri="{9D8B030D-6E8A-4147-A177-3AD203B41FA5}">
                      <a16:colId xmlns:a16="http://schemas.microsoft.com/office/drawing/2014/main" val="1257977860"/>
                    </a:ext>
                  </a:extLst>
                </a:gridCol>
                <a:gridCol w="2574758">
                  <a:extLst>
                    <a:ext uri="{9D8B030D-6E8A-4147-A177-3AD203B41FA5}">
                      <a16:colId xmlns:a16="http://schemas.microsoft.com/office/drawing/2014/main" val="2681232738"/>
                    </a:ext>
                  </a:extLst>
                </a:gridCol>
                <a:gridCol w="2634916">
                  <a:extLst>
                    <a:ext uri="{9D8B030D-6E8A-4147-A177-3AD203B41FA5}">
                      <a16:colId xmlns:a16="http://schemas.microsoft.com/office/drawing/2014/main" val="2542198124"/>
                    </a:ext>
                  </a:extLst>
                </a:gridCol>
                <a:gridCol w="2654664">
                  <a:extLst>
                    <a:ext uri="{9D8B030D-6E8A-4147-A177-3AD203B41FA5}">
                      <a16:colId xmlns:a16="http://schemas.microsoft.com/office/drawing/2014/main" val="2646617819"/>
                    </a:ext>
                  </a:extLst>
                </a:gridCol>
              </a:tblGrid>
              <a:tr h="524610">
                <a:tc>
                  <a:txBody>
                    <a:bodyPr/>
                    <a:lstStyle/>
                    <a:p>
                      <a:pPr algn="ctr"/>
                      <a:endParaRPr lang="en-US" sz="1200" dirty="0"/>
                    </a:p>
                  </a:txBody>
                  <a:tcPr>
                    <a:solidFill>
                      <a:schemeClr val="bg1"/>
                    </a:solidFill>
                  </a:tcPr>
                </a:tc>
                <a:tc>
                  <a:txBody>
                    <a:bodyPr/>
                    <a:lstStyle/>
                    <a:p>
                      <a:pPr algn="ctr"/>
                      <a:r>
                        <a:rPr lang="en-US" dirty="0"/>
                        <a:t>Beavers</a:t>
                      </a:r>
                    </a:p>
                    <a:p>
                      <a:pPr algn="ctr"/>
                      <a:r>
                        <a:rPr lang="en-US" sz="1200" dirty="0"/>
                        <a:t>(by age 8 they should)</a:t>
                      </a:r>
                    </a:p>
                  </a:txBody>
                  <a:tcPr>
                    <a:solidFill>
                      <a:srgbClr val="7413DC"/>
                    </a:solidFill>
                  </a:tcPr>
                </a:tc>
                <a:tc>
                  <a:txBody>
                    <a:bodyPr/>
                    <a:lstStyle/>
                    <a:p>
                      <a:pPr algn="ctr"/>
                      <a:r>
                        <a:rPr lang="en-US" dirty="0"/>
                        <a:t>Cubs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(by age 10.5 they should)</a:t>
                      </a:r>
                    </a:p>
                  </a:txBody>
                  <a:tcPr>
                    <a:solidFill>
                      <a:srgbClr val="7413DC"/>
                    </a:solidFill>
                  </a:tcPr>
                </a:tc>
                <a:tc>
                  <a:txBody>
                    <a:bodyPr/>
                    <a:lstStyle/>
                    <a:p>
                      <a:pPr algn="ctr"/>
                      <a:r>
                        <a:rPr lang="en-US" dirty="0"/>
                        <a:t>Scouts</a:t>
                      </a:r>
                    </a:p>
                    <a:p>
                      <a:pPr algn="ctr"/>
                      <a:r>
                        <a:rPr lang="en-US" sz="1200" dirty="0"/>
                        <a:t>(by age 14 they should)</a:t>
                      </a:r>
                    </a:p>
                  </a:txBody>
                  <a:tcPr>
                    <a:solidFill>
                      <a:srgbClr val="7413DC"/>
                    </a:solidFill>
                  </a:tcPr>
                </a:tc>
                <a:tc>
                  <a:txBody>
                    <a:bodyPr/>
                    <a:lstStyle/>
                    <a:p>
                      <a:pPr algn="ctr"/>
                      <a:r>
                        <a:rPr lang="en-US" dirty="0"/>
                        <a:t>Explorers</a:t>
                      </a:r>
                    </a:p>
                    <a:p>
                      <a:pPr algn="ctr"/>
                      <a:r>
                        <a:rPr lang="en-US" sz="1200" dirty="0"/>
                        <a:t>(by age 18 they should)</a:t>
                      </a:r>
                    </a:p>
                  </a:txBody>
                  <a:tcPr>
                    <a:solidFill>
                      <a:srgbClr val="7413DC"/>
                    </a:solidFill>
                  </a:tcPr>
                </a:tc>
                <a:extLst>
                  <a:ext uri="{0D108BD9-81ED-4DB2-BD59-A6C34878D82A}">
                    <a16:rowId xmlns:a16="http://schemas.microsoft.com/office/drawing/2014/main" val="3735515618"/>
                  </a:ext>
                </a:extLst>
              </a:tr>
              <a:tr h="1160879">
                <a:tc>
                  <a:txBody>
                    <a:bodyPr/>
                    <a:lstStyle/>
                    <a:p>
                      <a:pPr algn="ctr"/>
                      <a:r>
                        <a:rPr lang="en-US" sz="2400" dirty="0">
                          <a:solidFill>
                            <a:schemeClr val="bg1"/>
                          </a:solidFill>
                        </a:rPr>
                        <a:t>First Aid</a:t>
                      </a:r>
                    </a:p>
                  </a:txBody>
                  <a:tcPr>
                    <a:solidFill>
                      <a:srgbClr val="7413DC"/>
                    </a:solidFill>
                  </a:tcPr>
                </a:tc>
                <a:tc>
                  <a:txBody>
                    <a:bodyPr/>
                    <a:lstStyle/>
                    <a:p>
                      <a:r>
                        <a:rPr lang="en-US" sz="1200" dirty="0" err="1"/>
                        <a:t>Recognise</a:t>
                      </a:r>
                      <a:r>
                        <a:rPr lang="en-US" sz="1200" dirty="0"/>
                        <a:t> when someone is hurt and needs help.  Know how to get help from adults and from the emergency services</a:t>
                      </a:r>
                    </a:p>
                  </a:txBody>
                  <a:tcPr/>
                </a:tc>
                <a:tc>
                  <a:txBody>
                    <a:bodyPr/>
                    <a:lstStyle/>
                    <a:p>
                      <a:r>
                        <a:rPr lang="en-US" sz="1200" dirty="0"/>
                        <a:t>Deal with some simple medical conditions and be able to independently get help if alone with a casualty.</a:t>
                      </a:r>
                    </a:p>
                  </a:txBody>
                  <a:tcPr/>
                </a:tc>
                <a:tc>
                  <a:txBody>
                    <a:bodyPr/>
                    <a:lstStyle/>
                    <a:p>
                      <a:r>
                        <a:rPr lang="en-US" sz="1200" dirty="0"/>
                        <a:t>Deliver a life-saving response to serious conditions and be able to independently manage routine medical problems during outdoor activities</a:t>
                      </a:r>
                    </a:p>
                  </a:txBody>
                  <a:tcPr/>
                </a:tc>
                <a:tc>
                  <a:txBody>
                    <a:bodyPr/>
                    <a:lstStyle/>
                    <a:p>
                      <a:r>
                        <a:rPr lang="en-US" sz="1200" dirty="0"/>
                        <a:t>Be capable of acting as the nominated first-aider on a camp or event with a wide-ranging knowledge of emergency and routine medical conditions and their treatment</a:t>
                      </a:r>
                    </a:p>
                  </a:txBody>
                  <a:tcPr/>
                </a:tc>
                <a:extLst>
                  <a:ext uri="{0D108BD9-81ED-4DB2-BD59-A6C34878D82A}">
                    <a16:rowId xmlns:a16="http://schemas.microsoft.com/office/drawing/2014/main" val="139161372"/>
                  </a:ext>
                </a:extLst>
              </a:tr>
              <a:tr h="1160879">
                <a:tc>
                  <a:txBody>
                    <a:bodyPr/>
                    <a:lstStyle/>
                    <a:p>
                      <a:pPr algn="ctr"/>
                      <a:r>
                        <a:rPr lang="en-US" sz="2400" dirty="0">
                          <a:solidFill>
                            <a:schemeClr val="bg1"/>
                          </a:solidFill>
                        </a:rPr>
                        <a:t>Hiking</a:t>
                      </a:r>
                    </a:p>
                  </a:txBody>
                  <a:tcPr>
                    <a:solidFill>
                      <a:srgbClr val="7413DC"/>
                    </a:solidFill>
                  </a:tcPr>
                </a:tc>
                <a:tc>
                  <a:txBody>
                    <a:bodyPr/>
                    <a:lstStyle/>
                    <a:p>
                      <a:r>
                        <a:rPr lang="en-US" sz="1200" dirty="0"/>
                        <a:t>Be a competent member of a group for a short hike</a:t>
                      </a:r>
                    </a:p>
                  </a:txBody>
                  <a:tcPr/>
                </a:tc>
                <a:tc>
                  <a:txBody>
                    <a:bodyPr/>
                    <a:lstStyle/>
                    <a:p>
                      <a:r>
                        <a:rPr lang="en-US" sz="1200" dirty="0"/>
                        <a:t>Be able to hike for a day’s duration taking good care of personal kit and showing care for other hikers</a:t>
                      </a:r>
                    </a:p>
                  </a:txBody>
                  <a:tcPr/>
                </a:tc>
                <a:tc>
                  <a:txBody>
                    <a:bodyPr/>
                    <a:lstStyle/>
                    <a:p>
                      <a:r>
                        <a:rPr lang="en-US" sz="1200" dirty="0"/>
                        <a:t>Take the lead on a hike or expedition of two consecutive days, carrying appropriate food and equipment and managing any incidents.</a:t>
                      </a:r>
                    </a:p>
                  </a:txBody>
                  <a:tcPr/>
                </a:tc>
                <a:tc>
                  <a:txBody>
                    <a:bodyPr/>
                    <a:lstStyle/>
                    <a:p>
                      <a:r>
                        <a:rPr lang="en-US" sz="1200" dirty="0"/>
                        <a:t>Take a leading role in multi day hikes or expeditions with skills and equipment to manage adventurous terrain and adverse weather</a:t>
                      </a:r>
                    </a:p>
                  </a:txBody>
                  <a:tcPr/>
                </a:tc>
                <a:extLst>
                  <a:ext uri="{0D108BD9-81ED-4DB2-BD59-A6C34878D82A}">
                    <a16:rowId xmlns:a16="http://schemas.microsoft.com/office/drawing/2014/main" val="3814998414"/>
                  </a:ext>
                </a:extLst>
              </a:tr>
              <a:tr h="1160879">
                <a:tc>
                  <a:txBody>
                    <a:bodyPr/>
                    <a:lstStyle/>
                    <a:p>
                      <a:pPr algn="ctr"/>
                      <a:r>
                        <a:rPr lang="en-US" sz="2400" dirty="0">
                          <a:solidFill>
                            <a:schemeClr val="bg1"/>
                          </a:solidFill>
                        </a:rPr>
                        <a:t>Health</a:t>
                      </a:r>
                    </a:p>
                  </a:txBody>
                  <a:tcPr>
                    <a:solidFill>
                      <a:srgbClr val="7413DC"/>
                    </a:solidFill>
                  </a:tcPr>
                </a:tc>
                <a:tc>
                  <a:txBody>
                    <a:bodyPr/>
                    <a:lstStyle/>
                    <a:p>
                      <a:r>
                        <a:rPr lang="en-US" sz="1200" dirty="0"/>
                        <a:t>Have an awareness of healthy and unhealthy activities and </a:t>
                      </a:r>
                      <a:r>
                        <a:rPr lang="en-US" sz="1200" dirty="0" err="1"/>
                        <a:t>behaviours</a:t>
                      </a:r>
                      <a:endParaRPr lang="en-US" sz="1200" dirty="0"/>
                    </a:p>
                  </a:txBody>
                  <a:tcPr/>
                </a:tc>
                <a:tc>
                  <a:txBody>
                    <a:bodyPr/>
                    <a:lstStyle/>
                    <a:p>
                      <a:r>
                        <a:rPr lang="en-US" sz="1200" dirty="0"/>
                        <a:t>Understand the contribution of diet, exercise and sleep to a healthy lifestyle.  Show how to make healthy choices</a:t>
                      </a:r>
                    </a:p>
                  </a:txBody>
                  <a:tcPr/>
                </a:tc>
                <a:tc>
                  <a:txBody>
                    <a:bodyPr/>
                    <a:lstStyle/>
                    <a:p>
                      <a:r>
                        <a:rPr lang="en-US" sz="1200" dirty="0"/>
                        <a:t>Show how they are improving their health and fitness in a structured and deliberate way.  Understand the risks posed by smoking, drugs and alcohol</a:t>
                      </a:r>
                    </a:p>
                  </a:txBody>
                  <a:tcPr/>
                </a:tc>
                <a:tc>
                  <a:txBody>
                    <a:bodyPr/>
                    <a:lstStyle/>
                    <a:p>
                      <a:r>
                        <a:rPr lang="en-US" sz="1200" dirty="0"/>
                        <a:t>In addition to understanding and taking action on their physical health, they should also understand how to take care of their mental wellbeing and to support others’ mental health</a:t>
                      </a:r>
                    </a:p>
                  </a:txBody>
                  <a:tcPr/>
                </a:tc>
                <a:extLst>
                  <a:ext uri="{0D108BD9-81ED-4DB2-BD59-A6C34878D82A}">
                    <a16:rowId xmlns:a16="http://schemas.microsoft.com/office/drawing/2014/main" val="3244961643"/>
                  </a:ext>
                </a:extLst>
              </a:tr>
              <a:tr h="1160879">
                <a:tc>
                  <a:txBody>
                    <a:bodyPr/>
                    <a:lstStyle/>
                    <a:p>
                      <a:pPr algn="ctr"/>
                      <a:r>
                        <a:rPr lang="en-US" sz="2400" dirty="0">
                          <a:solidFill>
                            <a:schemeClr val="bg1"/>
                          </a:solidFill>
                        </a:rPr>
                        <a:t>Values</a:t>
                      </a:r>
                    </a:p>
                  </a:txBody>
                  <a:tcPr>
                    <a:solidFill>
                      <a:srgbClr val="7413DC"/>
                    </a:solidFill>
                  </a:tcPr>
                </a:tc>
                <a:tc>
                  <a:txBody>
                    <a:bodyPr/>
                    <a:lstStyle/>
                    <a:p>
                      <a:r>
                        <a:rPr lang="en-US" sz="1200" dirty="0"/>
                        <a:t>Understand the promise they have made, their cultural background and connect with others with shared values.</a:t>
                      </a:r>
                    </a:p>
                  </a:txBody>
                  <a:tcPr/>
                </a:tc>
                <a:tc>
                  <a:txBody>
                    <a:bodyPr/>
                    <a:lstStyle/>
                    <a:p>
                      <a:r>
                        <a:rPr lang="en-US" sz="1200" dirty="0"/>
                        <a:t>Understand the cub scout promise and how they relate that to their everyday life.  Show an appreciation for a range of cultures and faiths</a:t>
                      </a:r>
                    </a:p>
                  </a:txBody>
                  <a:tcPr/>
                </a:tc>
                <a:tc>
                  <a:txBody>
                    <a:bodyPr/>
                    <a:lstStyle/>
                    <a:p>
                      <a:r>
                        <a:rPr lang="en-US" sz="1200" dirty="0"/>
                        <a:t>Understand the scout promise, and show other scouts how this shapes their values.  Take an active role in promoting positive values and valuing diversity.</a:t>
                      </a:r>
                    </a:p>
                  </a:txBody>
                  <a:tcPr/>
                </a:tc>
                <a:tc>
                  <a:txBody>
                    <a:bodyPr/>
                    <a:lstStyle/>
                    <a:p>
                      <a:r>
                        <a:rPr lang="en-US" sz="1200" dirty="0"/>
                        <a:t>Celebrate the full range of diverse beliefs and cultures while promoting harmony based on shared scouting values</a:t>
                      </a:r>
                    </a:p>
                  </a:txBody>
                  <a:tcPr/>
                </a:tc>
                <a:extLst>
                  <a:ext uri="{0D108BD9-81ED-4DB2-BD59-A6C34878D82A}">
                    <a16:rowId xmlns:a16="http://schemas.microsoft.com/office/drawing/2014/main" val="425510949"/>
                  </a:ext>
                </a:extLst>
              </a:tr>
              <a:tr h="1160879">
                <a:tc>
                  <a:txBody>
                    <a:bodyPr/>
                    <a:lstStyle/>
                    <a:p>
                      <a:pPr algn="ctr"/>
                      <a:r>
                        <a:rPr lang="en-US" sz="2400" dirty="0">
                          <a:solidFill>
                            <a:schemeClr val="bg1"/>
                          </a:solidFill>
                        </a:rPr>
                        <a:t>World</a:t>
                      </a:r>
                    </a:p>
                  </a:txBody>
                  <a:tcPr>
                    <a:solidFill>
                      <a:srgbClr val="7413DC"/>
                    </a:solidFill>
                  </a:tcPr>
                </a:tc>
                <a:tc>
                  <a:txBody>
                    <a:bodyPr/>
                    <a:lstStyle/>
                    <a:p>
                      <a:r>
                        <a:rPr lang="en-US" sz="1200" dirty="0"/>
                        <a:t>Show an awareness of their local community and be able to discuss some global and environmental challenges</a:t>
                      </a:r>
                    </a:p>
                  </a:txBody>
                  <a:tcPr/>
                </a:tc>
                <a:tc>
                  <a:txBody>
                    <a:bodyPr/>
                    <a:lstStyle/>
                    <a:p>
                      <a:r>
                        <a:rPr lang="en-US" sz="1200" dirty="0"/>
                        <a:t>Be a visible part of the local community, taking part in good work and events. and try out scouting activities from around the world</a:t>
                      </a:r>
                    </a:p>
                  </a:txBody>
                  <a:tcPr/>
                </a:tc>
                <a:tc>
                  <a:txBody>
                    <a:bodyPr/>
                    <a:lstStyle/>
                    <a:p>
                      <a:r>
                        <a:rPr lang="en-US" sz="1200" dirty="0"/>
                        <a:t>Volunteer in the community, take part in an environmental project, take personal action to support global challenges and make contact with scouts internationally to share experiences.</a:t>
                      </a:r>
                    </a:p>
                  </a:txBody>
                  <a:tcPr/>
                </a:tc>
                <a:tc>
                  <a:txBody>
                    <a:bodyPr/>
                    <a:lstStyle/>
                    <a:p>
                      <a:r>
                        <a:rPr lang="en-US" sz="1200" dirty="0"/>
                        <a:t>Volunteer for an extended period, make a long term commitment to tackling global issues and have at least one international experience as a scout.</a:t>
                      </a:r>
                    </a:p>
                  </a:txBody>
                  <a:tcPr/>
                </a:tc>
                <a:extLst>
                  <a:ext uri="{0D108BD9-81ED-4DB2-BD59-A6C34878D82A}">
                    <a16:rowId xmlns:a16="http://schemas.microsoft.com/office/drawing/2014/main" val="2935713415"/>
                  </a:ext>
                </a:extLst>
              </a:tr>
            </a:tbl>
          </a:graphicData>
        </a:graphic>
      </p:graphicFrame>
      <p:sp>
        <p:nvSpPr>
          <p:cNvPr id="3" name="TextBox 2">
            <a:extLst>
              <a:ext uri="{FF2B5EF4-FFF2-40B4-BE49-F238E27FC236}">
                <a16:creationId xmlns:a16="http://schemas.microsoft.com/office/drawing/2014/main" id="{46D5E07A-C8D6-C740-8799-C1E2E07CA289}"/>
              </a:ext>
            </a:extLst>
          </p:cNvPr>
          <p:cNvSpPr txBox="1"/>
          <p:nvPr/>
        </p:nvSpPr>
        <p:spPr>
          <a:xfrm>
            <a:off x="355903" y="-63901"/>
            <a:ext cx="1407695" cy="1015663"/>
          </a:xfrm>
          <a:prstGeom prst="rect">
            <a:avLst/>
          </a:prstGeom>
          <a:noFill/>
        </p:spPr>
        <p:txBody>
          <a:bodyPr wrap="square" rtlCol="0">
            <a:spAutoFit/>
          </a:bodyPr>
          <a:lstStyle/>
          <a:p>
            <a:r>
              <a:rPr lang="en-US" sz="2000" dirty="0">
                <a:solidFill>
                  <a:schemeClr val="accent1">
                    <a:lumMod val="50000"/>
                  </a:schemeClr>
                </a:solidFill>
              </a:rPr>
              <a:t>Core </a:t>
            </a:r>
            <a:r>
              <a:rPr lang="en-US" sz="2000" dirty="0" err="1">
                <a:solidFill>
                  <a:schemeClr val="accent1">
                    <a:lumMod val="50000"/>
                  </a:schemeClr>
                </a:solidFill>
              </a:rPr>
              <a:t>Programme</a:t>
            </a:r>
            <a:r>
              <a:rPr lang="en-US" sz="2000" dirty="0">
                <a:solidFill>
                  <a:schemeClr val="accent1">
                    <a:lumMod val="50000"/>
                  </a:schemeClr>
                </a:solidFill>
              </a:rPr>
              <a:t> Page 2</a:t>
            </a:r>
          </a:p>
        </p:txBody>
      </p:sp>
    </p:spTree>
    <p:extLst>
      <p:ext uri="{BB962C8B-B14F-4D97-AF65-F5344CB8AC3E}">
        <p14:creationId xmlns:p14="http://schemas.microsoft.com/office/powerpoint/2010/main" val="2226561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E80087C-8ACF-0742-9901-66EFF36F3B30}"/>
              </a:ext>
            </a:extLst>
          </p:cNvPr>
          <p:cNvSpPr/>
          <p:nvPr/>
        </p:nvSpPr>
        <p:spPr>
          <a:xfrm>
            <a:off x="0" y="0"/>
            <a:ext cx="1219200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 Placeholder 44">
            <a:extLst>
              <a:ext uri="{FF2B5EF4-FFF2-40B4-BE49-F238E27FC236}">
                <a16:creationId xmlns:a16="http://schemas.microsoft.com/office/drawing/2014/main" id="{DF84014A-CB8B-994D-B9E8-040B1E99C523}"/>
              </a:ext>
            </a:extLst>
          </p:cNvPr>
          <p:cNvSpPr txBox="1">
            <a:spLocks/>
          </p:cNvSpPr>
          <p:nvPr/>
        </p:nvSpPr>
        <p:spPr>
          <a:xfrm>
            <a:off x="0" y="3673005"/>
            <a:ext cx="6765419" cy="1435779"/>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5400" dirty="0">
                <a:solidFill>
                  <a:schemeClr val="bg1"/>
                </a:solidFill>
                <a:latin typeface="Nunito Sans SemiBold" panose="00000700000000000000" pitchFamily="2" charset="0"/>
              </a:rPr>
              <a:t>Detailed Programme Framework</a:t>
            </a:r>
          </a:p>
        </p:txBody>
      </p:sp>
      <p:pic>
        <p:nvPicPr>
          <p:cNvPr id="18" name="Picture 17" descr="Icon&#10;&#10;Description automatically generated">
            <a:extLst>
              <a:ext uri="{FF2B5EF4-FFF2-40B4-BE49-F238E27FC236}">
                <a16:creationId xmlns:a16="http://schemas.microsoft.com/office/drawing/2014/main" id="{AD718A89-85C2-4A0E-AEAF-96DC4D142E56}"/>
              </a:ext>
            </a:extLst>
          </p:cNvPr>
          <p:cNvPicPr>
            <a:picLocks noChangeAspect="1"/>
          </p:cNvPicPr>
          <p:nvPr/>
        </p:nvPicPr>
        <p:blipFill>
          <a:blip r:embed="rId2"/>
          <a:stretch>
            <a:fillRect/>
          </a:stretch>
        </p:blipFill>
        <p:spPr>
          <a:xfrm>
            <a:off x="8832789" y="59821"/>
            <a:ext cx="2965391" cy="2965391"/>
          </a:xfrm>
          <a:prstGeom prst="rect">
            <a:avLst/>
          </a:prstGeom>
        </p:spPr>
      </p:pic>
    </p:spTree>
    <p:extLst>
      <p:ext uri="{BB962C8B-B14F-4D97-AF65-F5344CB8AC3E}">
        <p14:creationId xmlns:p14="http://schemas.microsoft.com/office/powerpoint/2010/main" val="1935482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015F219-5343-4840-999E-7875D9579675}"/>
              </a:ext>
            </a:extLst>
          </p:cNvPr>
          <p:cNvSpPr/>
          <p:nvPr/>
        </p:nvSpPr>
        <p:spPr>
          <a:xfrm>
            <a:off x="-18391" y="-17583"/>
            <a:ext cx="159968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09E7F35-940D-EB4C-B454-88B4D9C1518C}"/>
              </a:ext>
            </a:extLst>
          </p:cNvPr>
          <p:cNvSpPr/>
          <p:nvPr/>
        </p:nvSpPr>
        <p:spPr>
          <a:xfrm>
            <a:off x="1639614" y="17584"/>
            <a:ext cx="2955535" cy="1220908"/>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Camping</a:t>
            </a:r>
          </a:p>
        </p:txBody>
      </p:sp>
      <p:sp>
        <p:nvSpPr>
          <p:cNvPr id="4" name="Rectangle 3">
            <a:extLst>
              <a:ext uri="{FF2B5EF4-FFF2-40B4-BE49-F238E27FC236}">
                <a16:creationId xmlns:a16="http://schemas.microsoft.com/office/drawing/2014/main" id="{33F3F5D8-C0CD-284B-A9B8-E9DF94AF1B85}"/>
              </a:ext>
            </a:extLst>
          </p:cNvPr>
          <p:cNvSpPr/>
          <p:nvPr/>
        </p:nvSpPr>
        <p:spPr>
          <a:xfrm>
            <a:off x="4676172" y="17583"/>
            <a:ext cx="265730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lumMod val="50000"/>
                  </a:schemeClr>
                </a:solidFill>
              </a:rPr>
              <a:t>Skills associated with planning and running camps and residential experiences.</a:t>
            </a:r>
          </a:p>
        </p:txBody>
      </p:sp>
      <p:graphicFrame>
        <p:nvGraphicFramePr>
          <p:cNvPr id="7" name="Table 7">
            <a:extLst>
              <a:ext uri="{FF2B5EF4-FFF2-40B4-BE49-F238E27FC236}">
                <a16:creationId xmlns:a16="http://schemas.microsoft.com/office/drawing/2014/main" id="{34DC5A16-C859-3E4C-AE75-A6876ABFF071}"/>
              </a:ext>
            </a:extLst>
          </p:cNvPr>
          <p:cNvGraphicFramePr>
            <a:graphicFrameLocks noGrp="1"/>
          </p:cNvGraphicFramePr>
          <p:nvPr>
            <p:extLst>
              <p:ext uri="{D42A27DB-BD31-4B8C-83A1-F6EECF244321}">
                <p14:modId xmlns:p14="http://schemas.microsoft.com/office/powerpoint/2010/main" val="1653914218"/>
              </p:ext>
            </p:extLst>
          </p:nvPr>
        </p:nvGraphicFramePr>
        <p:xfrm>
          <a:off x="1639614" y="1388961"/>
          <a:ext cx="10444356" cy="5143853"/>
        </p:xfrm>
        <a:graphic>
          <a:graphicData uri="http://schemas.openxmlformats.org/drawingml/2006/table">
            <a:tbl>
              <a:tblPr firstRow="1" bandRow="1">
                <a:tableStyleId>{5C22544A-7EE6-4342-B048-85BDC9FD1C3A}</a:tableStyleId>
              </a:tblPr>
              <a:tblGrid>
                <a:gridCol w="2527272">
                  <a:extLst>
                    <a:ext uri="{9D8B030D-6E8A-4147-A177-3AD203B41FA5}">
                      <a16:colId xmlns:a16="http://schemas.microsoft.com/office/drawing/2014/main" val="393557396"/>
                    </a:ext>
                  </a:extLst>
                </a:gridCol>
                <a:gridCol w="2592729">
                  <a:extLst>
                    <a:ext uri="{9D8B030D-6E8A-4147-A177-3AD203B41FA5}">
                      <a16:colId xmlns:a16="http://schemas.microsoft.com/office/drawing/2014/main" val="3826246446"/>
                    </a:ext>
                  </a:extLst>
                </a:gridCol>
                <a:gridCol w="2720051">
                  <a:extLst>
                    <a:ext uri="{9D8B030D-6E8A-4147-A177-3AD203B41FA5}">
                      <a16:colId xmlns:a16="http://schemas.microsoft.com/office/drawing/2014/main" val="3496648011"/>
                    </a:ext>
                  </a:extLst>
                </a:gridCol>
                <a:gridCol w="2604304">
                  <a:extLst>
                    <a:ext uri="{9D8B030D-6E8A-4147-A177-3AD203B41FA5}">
                      <a16:colId xmlns:a16="http://schemas.microsoft.com/office/drawing/2014/main" val="2246911989"/>
                    </a:ext>
                  </a:extLst>
                </a:gridCol>
              </a:tblGrid>
              <a:tr h="659758">
                <a:tc>
                  <a:txBody>
                    <a:bodyPr/>
                    <a:lstStyle/>
                    <a:p>
                      <a:pPr algn="ctr"/>
                      <a:r>
                        <a:rPr lang="en-US" dirty="0"/>
                        <a:t>Beavers</a:t>
                      </a:r>
                    </a:p>
                    <a:p>
                      <a:pPr algn="ctr"/>
                      <a:r>
                        <a:rPr lang="en-US" sz="1200" dirty="0"/>
                        <a:t>(by age 8 they should)</a:t>
                      </a:r>
                    </a:p>
                  </a:txBody>
                  <a:tcPr>
                    <a:solidFill>
                      <a:srgbClr val="7413DC"/>
                    </a:solidFill>
                  </a:tcPr>
                </a:tc>
                <a:tc>
                  <a:txBody>
                    <a:bodyPr/>
                    <a:lstStyle/>
                    <a:p>
                      <a:pPr algn="ctr"/>
                      <a:r>
                        <a:rPr lang="en-US" dirty="0"/>
                        <a:t>Cubs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(by age 10.5 they should)</a:t>
                      </a:r>
                    </a:p>
                  </a:txBody>
                  <a:tcPr>
                    <a:solidFill>
                      <a:srgbClr val="7413DC"/>
                    </a:solidFill>
                  </a:tcPr>
                </a:tc>
                <a:tc>
                  <a:txBody>
                    <a:bodyPr/>
                    <a:lstStyle/>
                    <a:p>
                      <a:pPr algn="ctr"/>
                      <a:r>
                        <a:rPr lang="en-US" dirty="0"/>
                        <a:t>Scouts</a:t>
                      </a:r>
                    </a:p>
                    <a:p>
                      <a:pPr algn="ctr"/>
                      <a:r>
                        <a:rPr lang="en-US" sz="1200" dirty="0"/>
                        <a:t>(by age 14 they should)</a:t>
                      </a:r>
                    </a:p>
                  </a:txBody>
                  <a:tcPr>
                    <a:solidFill>
                      <a:srgbClr val="7413DC"/>
                    </a:solidFill>
                  </a:tcPr>
                </a:tc>
                <a:tc>
                  <a:txBody>
                    <a:bodyPr/>
                    <a:lstStyle/>
                    <a:p>
                      <a:pPr algn="ctr"/>
                      <a:r>
                        <a:rPr lang="en-US" dirty="0"/>
                        <a:t>Explorers</a:t>
                      </a:r>
                    </a:p>
                    <a:p>
                      <a:pPr algn="ctr"/>
                      <a:r>
                        <a:rPr lang="en-US" sz="1200" dirty="0"/>
                        <a:t>(by age 18 they should)</a:t>
                      </a:r>
                    </a:p>
                  </a:txBody>
                  <a:tcPr>
                    <a:solidFill>
                      <a:srgbClr val="7413DC"/>
                    </a:solidFill>
                  </a:tcPr>
                </a:tc>
                <a:extLst>
                  <a:ext uri="{0D108BD9-81ED-4DB2-BD59-A6C34878D82A}">
                    <a16:rowId xmlns:a16="http://schemas.microsoft.com/office/drawing/2014/main" val="2509783005"/>
                  </a:ext>
                </a:extLst>
              </a:tr>
              <a:tr h="1748135">
                <a:tc>
                  <a:txBody>
                    <a:bodyPr/>
                    <a:lstStyle/>
                    <a:p>
                      <a:r>
                        <a:rPr lang="en-US" sz="1400" dirty="0"/>
                        <a:t>Be able to be an active and independent participant of a short camp or sleepover, managing their own kit and showing care for other beavers</a:t>
                      </a:r>
                    </a:p>
                  </a:txBody>
                  <a:tcPr/>
                </a:tc>
                <a:tc>
                  <a:txBody>
                    <a:bodyPr/>
                    <a:lstStyle/>
                    <a:p>
                      <a:r>
                        <a:rPr lang="en-US" sz="1400" dirty="0"/>
                        <a:t>Take an active part in a multi day camp, confident with managing themselves and their equipment, playing a part in group tasks (cooking, tent pitching), and providing direct leadership for other cubs during activities</a:t>
                      </a:r>
                    </a:p>
                  </a:txBody>
                  <a:tcPr/>
                </a:tc>
                <a:tc>
                  <a:txBody>
                    <a:bodyPr/>
                    <a:lstStyle/>
                    <a:p>
                      <a:r>
                        <a:rPr lang="en-US" sz="1400" dirty="0"/>
                        <a:t>Manage a patrol as part of camps of 7+ days’ duration. </a:t>
                      </a:r>
                    </a:p>
                    <a:p>
                      <a:endParaRPr lang="en-US" sz="1400" dirty="0"/>
                    </a:p>
                    <a:p>
                      <a:r>
                        <a:rPr lang="en-US" sz="1400" dirty="0"/>
                        <a:t>Be able to plan and deliver patrol camps of short duration (1-2 nights) independently of direct adult supervision.  </a:t>
                      </a:r>
                    </a:p>
                  </a:txBody>
                  <a:tcPr/>
                </a:tc>
                <a:tc>
                  <a:txBody>
                    <a:bodyPr/>
                    <a:lstStyle/>
                    <a:p>
                      <a:r>
                        <a:rPr lang="en-US" sz="1400" dirty="0"/>
                        <a:t>Independently plan and deliver a camp for a group of peers of multi-day duration.</a:t>
                      </a:r>
                    </a:p>
                    <a:p>
                      <a:endParaRPr lang="en-US" sz="1400" dirty="0"/>
                    </a:p>
                    <a:p>
                      <a:r>
                        <a:rPr lang="en-US" sz="1400" dirty="0"/>
                        <a:t>Take a key role (QM, Food, </a:t>
                      </a:r>
                      <a:r>
                        <a:rPr lang="en-US" sz="1400" dirty="0" err="1"/>
                        <a:t>Programme</a:t>
                      </a:r>
                      <a:r>
                        <a:rPr lang="en-US" sz="1400" dirty="0"/>
                        <a:t>) in a large camp or event.</a:t>
                      </a:r>
                    </a:p>
                  </a:txBody>
                  <a:tcPr/>
                </a:tc>
                <a:extLst>
                  <a:ext uri="{0D108BD9-81ED-4DB2-BD59-A6C34878D82A}">
                    <a16:rowId xmlns:a16="http://schemas.microsoft.com/office/drawing/2014/main" val="3093877959"/>
                  </a:ext>
                </a:extLst>
              </a:tr>
              <a:tr h="2735960">
                <a:tc>
                  <a:txBody>
                    <a:bodyPr/>
                    <a:lstStyle/>
                    <a:p>
                      <a:pPr marL="285750" indent="-285750">
                        <a:buFont typeface="Arial" panose="020B0604020202020204" pitchFamily="34" charset="0"/>
                        <a:buChar char="•"/>
                      </a:pPr>
                      <a:r>
                        <a:rPr lang="en-US" sz="1200" dirty="0"/>
                        <a:t>Understand the personal kit you need for a camp</a:t>
                      </a:r>
                    </a:p>
                    <a:p>
                      <a:pPr marL="285750" indent="-285750">
                        <a:buFont typeface="Arial" panose="020B0604020202020204" pitchFamily="34" charset="0"/>
                        <a:buChar char="•"/>
                      </a:pPr>
                      <a:r>
                        <a:rPr lang="en-US" sz="1200" dirty="0"/>
                        <a:t>Pack your own bag</a:t>
                      </a:r>
                    </a:p>
                    <a:p>
                      <a:pPr marL="285750" indent="-285750">
                        <a:buFont typeface="Arial" panose="020B0604020202020204" pitchFamily="34" charset="0"/>
                        <a:buChar char="•"/>
                      </a:pPr>
                      <a:r>
                        <a:rPr lang="en-US" sz="1200" dirty="0"/>
                        <a:t>Set up your own bed</a:t>
                      </a:r>
                    </a:p>
                    <a:p>
                      <a:pPr marL="285750" indent="-285750">
                        <a:buFont typeface="Arial" panose="020B0604020202020204" pitchFamily="34" charset="0"/>
                        <a:buChar char="•"/>
                      </a:pPr>
                      <a:r>
                        <a:rPr lang="en-US" sz="1200" dirty="0"/>
                        <a:t>Help with putting up a tent and keeping it tidy</a:t>
                      </a:r>
                    </a:p>
                    <a:p>
                      <a:pPr marL="285750" indent="-285750">
                        <a:buFont typeface="Arial" panose="020B0604020202020204" pitchFamily="34" charset="0"/>
                        <a:buChar char="•"/>
                      </a:pPr>
                      <a:r>
                        <a:rPr lang="en-US" sz="1200" dirty="0"/>
                        <a:t>Help in the camp kitchen</a:t>
                      </a:r>
                    </a:p>
                    <a:p>
                      <a:pPr marL="285750" indent="-285750">
                        <a:buFont typeface="Arial" panose="020B0604020202020204" pitchFamily="34" charset="0"/>
                        <a:buChar char="•"/>
                      </a:pPr>
                      <a:r>
                        <a:rPr lang="en-US" sz="1200" dirty="0"/>
                        <a:t>Take part in a camp fire entertainment</a:t>
                      </a:r>
                    </a:p>
                    <a:p>
                      <a:endParaRPr lang="en-US" sz="1200" dirty="0"/>
                    </a:p>
                  </a:txBody>
                  <a:tcPr/>
                </a:tc>
                <a:tc>
                  <a:txBody>
                    <a:bodyPr/>
                    <a:lstStyle/>
                    <a:p>
                      <a:pPr marL="285750" indent="-285750">
                        <a:buFont typeface="Arial" panose="020B0604020202020204" pitchFamily="34" charset="0"/>
                        <a:buChar char="•"/>
                      </a:pPr>
                      <a:r>
                        <a:rPr lang="en-US" sz="1200" dirty="0"/>
                        <a:t>Pack your own bag and keep your kit in order for the whole camp</a:t>
                      </a:r>
                    </a:p>
                    <a:p>
                      <a:pPr marL="285750" indent="-285750">
                        <a:buFont typeface="Arial" panose="020B0604020202020204" pitchFamily="34" charset="0"/>
                        <a:buChar char="•"/>
                      </a:pPr>
                      <a:r>
                        <a:rPr lang="en-US" sz="1200" dirty="0"/>
                        <a:t>Lead a group of cubs in pitching a suitable tent for you to sleep in</a:t>
                      </a:r>
                    </a:p>
                    <a:p>
                      <a:pPr marL="285750" indent="-285750">
                        <a:buFont typeface="Arial" panose="020B0604020202020204" pitchFamily="34" charset="0"/>
                        <a:buChar char="•"/>
                      </a:pPr>
                      <a:r>
                        <a:rPr lang="en-US" sz="1200" dirty="0"/>
                        <a:t>Use a fire or stove to cook a meal on camp</a:t>
                      </a:r>
                    </a:p>
                    <a:p>
                      <a:pPr marL="285750" indent="-285750">
                        <a:buFont typeface="Arial" panose="020B0604020202020204" pitchFamily="34" charset="0"/>
                        <a:buChar char="•"/>
                      </a:pPr>
                      <a:r>
                        <a:rPr lang="en-US" sz="1200" dirty="0"/>
                        <a:t>Collect and sort firewood for cooking and use a saw under supervision</a:t>
                      </a:r>
                    </a:p>
                    <a:p>
                      <a:pPr marL="285750" indent="-285750">
                        <a:buFont typeface="Arial" panose="020B0604020202020204" pitchFamily="34" charset="0"/>
                        <a:buChar char="•"/>
                      </a:pPr>
                      <a:r>
                        <a:rPr lang="en-US" sz="1200" dirty="0"/>
                        <a:t>Lead a camp-fire song or sketch</a:t>
                      </a:r>
                    </a:p>
                  </a:txBody>
                  <a:tcPr/>
                </a:tc>
                <a:tc>
                  <a:txBody>
                    <a:bodyPr/>
                    <a:lstStyle/>
                    <a:p>
                      <a:pPr marL="285750" indent="-285750">
                        <a:buFont typeface="Arial" panose="020B0604020202020204" pitchFamily="34" charset="0"/>
                        <a:buChar char="•"/>
                      </a:pPr>
                      <a:r>
                        <a:rPr lang="en-US" sz="1200" dirty="0"/>
                        <a:t>Make good choices of personal equipment understand how to choose and care for group equipment</a:t>
                      </a:r>
                    </a:p>
                    <a:p>
                      <a:pPr marL="285750" indent="-285750">
                        <a:buFont typeface="Arial" panose="020B0604020202020204" pitchFamily="34" charset="0"/>
                        <a:buChar char="•"/>
                      </a:pPr>
                      <a:r>
                        <a:rPr lang="en-US" sz="1200" dirty="0"/>
                        <a:t>Pitch patrol tents, hike tents and dining shelters</a:t>
                      </a:r>
                    </a:p>
                    <a:p>
                      <a:pPr marL="285750" indent="-285750">
                        <a:buFont typeface="Arial" panose="020B0604020202020204" pitchFamily="34" charset="0"/>
                        <a:buChar char="•"/>
                      </a:pPr>
                      <a:r>
                        <a:rPr lang="en-US" sz="1200" dirty="0"/>
                        <a:t>Independently gather and process wood using tools for cooking</a:t>
                      </a:r>
                    </a:p>
                    <a:p>
                      <a:pPr marL="285750" indent="-285750">
                        <a:buFont typeface="Arial" panose="020B0604020202020204" pitchFamily="34" charset="0"/>
                        <a:buChar char="•"/>
                      </a:pPr>
                      <a:r>
                        <a:rPr lang="en-US" sz="1200" dirty="0"/>
                        <a:t>Plan a menu, shop and store food for a short camp</a:t>
                      </a:r>
                    </a:p>
                    <a:p>
                      <a:pPr marL="285750" indent="-285750">
                        <a:buFont typeface="Arial" panose="020B0604020202020204" pitchFamily="34" charset="0"/>
                        <a:buChar char="•"/>
                      </a:pPr>
                      <a:r>
                        <a:rPr lang="en-US" sz="1200" dirty="0"/>
                        <a:t>Run a patrol kitchen for a longer camp with good hygiene </a:t>
                      </a:r>
                    </a:p>
                    <a:p>
                      <a:pPr marL="285750" indent="-285750">
                        <a:buFont typeface="Arial" panose="020B0604020202020204" pitchFamily="34" charset="0"/>
                        <a:buChar char="•"/>
                      </a:pPr>
                      <a:r>
                        <a:rPr lang="en-US" sz="1200" dirty="0"/>
                        <a:t>Lead camp-fire entertainment</a:t>
                      </a:r>
                    </a:p>
                    <a:p>
                      <a:pPr marL="285750" indent="-285750">
                        <a:buFont typeface="Arial" panose="020B0604020202020204" pitchFamily="34" charset="0"/>
                        <a:buChar char="•"/>
                      </a:pPr>
                      <a:r>
                        <a:rPr lang="en-US" sz="1200" dirty="0"/>
                        <a:t>Teach other scouts how to camp</a:t>
                      </a:r>
                    </a:p>
                  </a:txBody>
                  <a:tcPr/>
                </a:tc>
                <a:tc>
                  <a:txBody>
                    <a:bodyPr/>
                    <a:lstStyle/>
                    <a:p>
                      <a:pPr marL="171450" indent="-171450">
                        <a:buFont typeface="Arial" panose="020B0604020202020204" pitchFamily="34" charset="0"/>
                        <a:buChar char="•"/>
                      </a:pPr>
                      <a:r>
                        <a:rPr lang="en-US" sz="1200" dirty="0"/>
                        <a:t>Choose appropriate group equipment for camps of all sizes, manage it and return it in good condition.</a:t>
                      </a:r>
                    </a:p>
                    <a:p>
                      <a:pPr marL="171450" indent="-171450">
                        <a:buFont typeface="Arial" panose="020B0604020202020204" pitchFamily="34" charset="0"/>
                        <a:buChar char="•"/>
                      </a:pPr>
                      <a:r>
                        <a:rPr lang="en-US" sz="1200" dirty="0"/>
                        <a:t>Pitch and strike mess tents and marquees, group shelters, tarps</a:t>
                      </a:r>
                    </a:p>
                    <a:p>
                      <a:pPr marL="171450" indent="-171450">
                        <a:buFont typeface="Arial" panose="020B0604020202020204" pitchFamily="34" charset="0"/>
                        <a:buChar char="•"/>
                      </a:pPr>
                      <a:r>
                        <a:rPr lang="en-US" sz="1200" dirty="0"/>
                        <a:t>Plan a menu and shop for a large camp or event, store food appropriately and issue rations </a:t>
                      </a:r>
                    </a:p>
                    <a:p>
                      <a:pPr marL="171450" indent="-171450">
                        <a:buFont typeface="Arial" panose="020B0604020202020204" pitchFamily="34" charset="0"/>
                        <a:buChar char="•"/>
                      </a:pPr>
                      <a:r>
                        <a:rPr lang="en-US" sz="1200" dirty="0"/>
                        <a:t>Understand how to manage water and camp hygiene for larger groups in greenfield sites</a:t>
                      </a:r>
                    </a:p>
                    <a:p>
                      <a:pPr marL="171450" indent="-171450">
                        <a:buFont typeface="Arial" panose="020B0604020202020204" pitchFamily="34" charset="0"/>
                        <a:buChar char="•"/>
                      </a:pPr>
                      <a:r>
                        <a:rPr lang="en-US" sz="1200" dirty="0"/>
                        <a:t>Plan and deliver appropriate camp based activities</a:t>
                      </a:r>
                    </a:p>
                  </a:txBody>
                  <a:tcPr/>
                </a:tc>
                <a:extLst>
                  <a:ext uri="{0D108BD9-81ED-4DB2-BD59-A6C34878D82A}">
                    <a16:rowId xmlns:a16="http://schemas.microsoft.com/office/drawing/2014/main" val="185180349"/>
                  </a:ext>
                </a:extLst>
              </a:tr>
            </a:tbl>
          </a:graphicData>
        </a:graphic>
      </p:graphicFrame>
      <p:sp>
        <p:nvSpPr>
          <p:cNvPr id="32" name="Rectangle 31">
            <a:extLst>
              <a:ext uri="{FF2B5EF4-FFF2-40B4-BE49-F238E27FC236}">
                <a16:creationId xmlns:a16="http://schemas.microsoft.com/office/drawing/2014/main" id="{ADB79AB3-6B3D-0045-8CB1-C4A9EC46B070}"/>
              </a:ext>
            </a:extLst>
          </p:cNvPr>
          <p:cNvSpPr/>
          <p:nvPr/>
        </p:nvSpPr>
        <p:spPr>
          <a:xfrm>
            <a:off x="7414498" y="23150"/>
            <a:ext cx="466947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a:solidFill>
                  <a:schemeClr val="accent1">
                    <a:lumMod val="50000"/>
                  </a:schemeClr>
                </a:solidFill>
              </a:rPr>
              <a:t>Tent pitching, striking and care</a:t>
            </a:r>
          </a:p>
          <a:p>
            <a:pPr marL="285750" indent="-285750">
              <a:buFont typeface="Arial" panose="020B0604020202020204" pitchFamily="34" charset="0"/>
              <a:buChar char="•"/>
            </a:pPr>
            <a:r>
              <a:rPr lang="en-US" sz="1200" dirty="0">
                <a:solidFill>
                  <a:schemeClr val="accent1">
                    <a:lumMod val="50000"/>
                  </a:schemeClr>
                </a:solidFill>
              </a:rPr>
              <a:t>Selection, packing and management of personal equipment</a:t>
            </a:r>
          </a:p>
          <a:p>
            <a:pPr marL="285750" indent="-285750">
              <a:buFont typeface="Arial" panose="020B0604020202020204" pitchFamily="34" charset="0"/>
              <a:buChar char="•"/>
            </a:pPr>
            <a:r>
              <a:rPr lang="en-US" sz="1200" dirty="0">
                <a:solidFill>
                  <a:schemeClr val="accent1">
                    <a:lumMod val="50000"/>
                  </a:schemeClr>
                </a:solidFill>
              </a:rPr>
              <a:t>Camp food provision, storage, cooking using stoves and fire</a:t>
            </a:r>
          </a:p>
          <a:p>
            <a:pPr marL="285750" indent="-285750">
              <a:buFont typeface="Arial" panose="020B0604020202020204" pitchFamily="34" charset="0"/>
              <a:buChar char="•"/>
            </a:pPr>
            <a:r>
              <a:rPr lang="en-US" sz="1200" dirty="0">
                <a:solidFill>
                  <a:schemeClr val="accent1">
                    <a:lumMod val="50000"/>
                  </a:schemeClr>
                </a:solidFill>
              </a:rPr>
              <a:t>Using axe and saw to process wood and provide fire</a:t>
            </a:r>
          </a:p>
          <a:p>
            <a:pPr marL="285750" indent="-285750">
              <a:buFont typeface="Arial" panose="020B0604020202020204" pitchFamily="34" charset="0"/>
              <a:buChar char="•"/>
            </a:pPr>
            <a:r>
              <a:rPr lang="en-US" sz="1200" dirty="0">
                <a:solidFill>
                  <a:schemeClr val="accent1">
                    <a:lumMod val="50000"/>
                  </a:schemeClr>
                </a:solidFill>
              </a:rPr>
              <a:t>Safety, welfare and hygiene on camp</a:t>
            </a:r>
          </a:p>
          <a:p>
            <a:pPr marL="285750" indent="-285750">
              <a:buFont typeface="Arial" panose="020B0604020202020204" pitchFamily="34" charset="0"/>
              <a:buChar char="•"/>
            </a:pPr>
            <a:r>
              <a:rPr lang="en-US" sz="1200" dirty="0">
                <a:solidFill>
                  <a:schemeClr val="accent1">
                    <a:lumMod val="50000"/>
                  </a:schemeClr>
                </a:solidFill>
              </a:rPr>
              <a:t>Camp fires, entertainment, camp-based activities </a:t>
            </a:r>
          </a:p>
        </p:txBody>
      </p:sp>
      <p:pic>
        <p:nvPicPr>
          <p:cNvPr id="19" name="Picture 18" descr="Icon&#10;&#10;Description automatically generated">
            <a:extLst>
              <a:ext uri="{FF2B5EF4-FFF2-40B4-BE49-F238E27FC236}">
                <a16:creationId xmlns:a16="http://schemas.microsoft.com/office/drawing/2014/main" id="{75F0A517-4FA8-4F60-ACB7-2E791126530F}"/>
              </a:ext>
            </a:extLst>
          </p:cNvPr>
          <p:cNvPicPr>
            <a:picLocks noChangeAspect="1"/>
          </p:cNvPicPr>
          <p:nvPr/>
        </p:nvPicPr>
        <p:blipFill>
          <a:blip r:embed="rId2"/>
          <a:stretch>
            <a:fillRect/>
          </a:stretch>
        </p:blipFill>
        <p:spPr>
          <a:xfrm>
            <a:off x="-47751" y="23150"/>
            <a:ext cx="1606341" cy="1606341"/>
          </a:xfrm>
          <a:prstGeom prst="rect">
            <a:avLst/>
          </a:prstGeom>
        </p:spPr>
      </p:pic>
    </p:spTree>
    <p:extLst>
      <p:ext uri="{BB962C8B-B14F-4D97-AF65-F5344CB8AC3E}">
        <p14:creationId xmlns:p14="http://schemas.microsoft.com/office/powerpoint/2010/main" val="1818443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015F219-5343-4840-999E-7875D9579675}"/>
              </a:ext>
            </a:extLst>
          </p:cNvPr>
          <p:cNvSpPr/>
          <p:nvPr/>
        </p:nvSpPr>
        <p:spPr>
          <a:xfrm>
            <a:off x="-18391" y="-17583"/>
            <a:ext cx="159968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09E7F35-940D-EB4C-B454-88B4D9C1518C}"/>
              </a:ext>
            </a:extLst>
          </p:cNvPr>
          <p:cNvSpPr/>
          <p:nvPr/>
        </p:nvSpPr>
        <p:spPr>
          <a:xfrm>
            <a:off x="1639614" y="17584"/>
            <a:ext cx="2955535" cy="1220908"/>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Bushcraft</a:t>
            </a:r>
          </a:p>
        </p:txBody>
      </p:sp>
      <p:sp>
        <p:nvSpPr>
          <p:cNvPr id="4" name="Rectangle 3">
            <a:extLst>
              <a:ext uri="{FF2B5EF4-FFF2-40B4-BE49-F238E27FC236}">
                <a16:creationId xmlns:a16="http://schemas.microsoft.com/office/drawing/2014/main" id="{33F3F5D8-C0CD-284B-A9B8-E9DF94AF1B85}"/>
              </a:ext>
            </a:extLst>
          </p:cNvPr>
          <p:cNvSpPr/>
          <p:nvPr/>
        </p:nvSpPr>
        <p:spPr>
          <a:xfrm>
            <a:off x="4676172" y="17583"/>
            <a:ext cx="265730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1">
                    <a:lumMod val="50000"/>
                  </a:schemeClr>
                </a:solidFill>
              </a:rPr>
              <a:t>Living comfortably outdoors using minimal equipment and making best use of natural resources</a:t>
            </a:r>
          </a:p>
        </p:txBody>
      </p:sp>
      <p:graphicFrame>
        <p:nvGraphicFramePr>
          <p:cNvPr id="7" name="Table 7">
            <a:extLst>
              <a:ext uri="{FF2B5EF4-FFF2-40B4-BE49-F238E27FC236}">
                <a16:creationId xmlns:a16="http://schemas.microsoft.com/office/drawing/2014/main" id="{34DC5A16-C859-3E4C-AE75-A6876ABFF071}"/>
              </a:ext>
            </a:extLst>
          </p:cNvPr>
          <p:cNvGraphicFramePr>
            <a:graphicFrameLocks noGrp="1"/>
          </p:cNvGraphicFramePr>
          <p:nvPr>
            <p:extLst>
              <p:ext uri="{D42A27DB-BD31-4B8C-83A1-F6EECF244321}">
                <p14:modId xmlns:p14="http://schemas.microsoft.com/office/powerpoint/2010/main" val="397321450"/>
              </p:ext>
            </p:extLst>
          </p:nvPr>
        </p:nvGraphicFramePr>
        <p:xfrm>
          <a:off x="1639614" y="1388961"/>
          <a:ext cx="10444356" cy="5475598"/>
        </p:xfrm>
        <a:graphic>
          <a:graphicData uri="http://schemas.openxmlformats.org/drawingml/2006/table">
            <a:tbl>
              <a:tblPr firstRow="1" bandRow="1">
                <a:tableStyleId>{5C22544A-7EE6-4342-B048-85BDC9FD1C3A}</a:tableStyleId>
              </a:tblPr>
              <a:tblGrid>
                <a:gridCol w="2527272">
                  <a:extLst>
                    <a:ext uri="{9D8B030D-6E8A-4147-A177-3AD203B41FA5}">
                      <a16:colId xmlns:a16="http://schemas.microsoft.com/office/drawing/2014/main" val="393557396"/>
                    </a:ext>
                  </a:extLst>
                </a:gridCol>
                <a:gridCol w="2592729">
                  <a:extLst>
                    <a:ext uri="{9D8B030D-6E8A-4147-A177-3AD203B41FA5}">
                      <a16:colId xmlns:a16="http://schemas.microsoft.com/office/drawing/2014/main" val="3826246446"/>
                    </a:ext>
                  </a:extLst>
                </a:gridCol>
                <a:gridCol w="2720051">
                  <a:extLst>
                    <a:ext uri="{9D8B030D-6E8A-4147-A177-3AD203B41FA5}">
                      <a16:colId xmlns:a16="http://schemas.microsoft.com/office/drawing/2014/main" val="3496648011"/>
                    </a:ext>
                  </a:extLst>
                </a:gridCol>
                <a:gridCol w="2604304">
                  <a:extLst>
                    <a:ext uri="{9D8B030D-6E8A-4147-A177-3AD203B41FA5}">
                      <a16:colId xmlns:a16="http://schemas.microsoft.com/office/drawing/2014/main" val="2246911989"/>
                    </a:ext>
                  </a:extLst>
                </a:gridCol>
              </a:tblGrid>
              <a:tr h="659758">
                <a:tc>
                  <a:txBody>
                    <a:bodyPr/>
                    <a:lstStyle/>
                    <a:p>
                      <a:pPr algn="ctr"/>
                      <a:r>
                        <a:rPr lang="en-US" dirty="0"/>
                        <a:t>Beavers</a:t>
                      </a:r>
                    </a:p>
                    <a:p>
                      <a:pPr algn="ctr"/>
                      <a:r>
                        <a:rPr lang="en-US" sz="1200" dirty="0"/>
                        <a:t>(by age 8 they should)</a:t>
                      </a:r>
                    </a:p>
                  </a:txBody>
                  <a:tcPr/>
                </a:tc>
                <a:tc>
                  <a:txBody>
                    <a:bodyPr/>
                    <a:lstStyle/>
                    <a:p>
                      <a:pPr algn="ctr"/>
                      <a:r>
                        <a:rPr lang="en-US" dirty="0"/>
                        <a:t>Cubs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(by age 10.5 they should)</a:t>
                      </a:r>
                    </a:p>
                  </a:txBody>
                  <a:tcPr>
                    <a:solidFill>
                      <a:srgbClr val="7413DC"/>
                    </a:solidFill>
                  </a:tcPr>
                </a:tc>
                <a:tc>
                  <a:txBody>
                    <a:bodyPr/>
                    <a:lstStyle/>
                    <a:p>
                      <a:pPr algn="ctr"/>
                      <a:r>
                        <a:rPr lang="en-US" dirty="0"/>
                        <a:t>Scouts</a:t>
                      </a:r>
                    </a:p>
                    <a:p>
                      <a:pPr algn="ctr"/>
                      <a:r>
                        <a:rPr lang="en-US" sz="1200" dirty="0"/>
                        <a:t>(by age 14 they should)</a:t>
                      </a:r>
                    </a:p>
                  </a:txBody>
                  <a:tcPr>
                    <a:solidFill>
                      <a:srgbClr val="7413DC"/>
                    </a:solidFill>
                  </a:tcPr>
                </a:tc>
                <a:tc>
                  <a:txBody>
                    <a:bodyPr/>
                    <a:lstStyle/>
                    <a:p>
                      <a:pPr algn="ctr"/>
                      <a:r>
                        <a:rPr lang="en-US" dirty="0"/>
                        <a:t>Explorers</a:t>
                      </a:r>
                    </a:p>
                    <a:p>
                      <a:pPr algn="ctr"/>
                      <a:r>
                        <a:rPr lang="en-US" sz="1200" dirty="0"/>
                        <a:t>(by age 18 they should)</a:t>
                      </a:r>
                    </a:p>
                  </a:txBody>
                  <a:tcPr>
                    <a:solidFill>
                      <a:srgbClr val="7413DC"/>
                    </a:solidFill>
                  </a:tcPr>
                </a:tc>
                <a:extLst>
                  <a:ext uri="{0D108BD9-81ED-4DB2-BD59-A6C34878D82A}">
                    <a16:rowId xmlns:a16="http://schemas.microsoft.com/office/drawing/2014/main" val="2509783005"/>
                  </a:ext>
                </a:extLst>
              </a:tr>
              <a:tr h="1748135">
                <a:tc>
                  <a:txBody>
                    <a:bodyPr/>
                    <a:lstStyle/>
                    <a:p>
                      <a:r>
                        <a:rPr lang="en-US" sz="1400" dirty="0"/>
                        <a:t>Have an appreciation of wilderness skills and start to practice them within the safe structure of a camp, sleepover or section evening</a:t>
                      </a:r>
                    </a:p>
                  </a:txBody>
                  <a:tcPr/>
                </a:tc>
                <a:tc>
                  <a:txBody>
                    <a:bodyPr/>
                    <a:lstStyle/>
                    <a:p>
                      <a:r>
                        <a:rPr lang="en-US" sz="1400" dirty="0"/>
                        <a:t>Practice wilderness skills alongside more traditional camp skills and experiment with a night in a shelter and a backwoods meal</a:t>
                      </a:r>
                    </a:p>
                  </a:txBody>
                  <a:tcPr/>
                </a:tc>
                <a:tc>
                  <a:txBody>
                    <a:bodyPr/>
                    <a:lstStyle/>
                    <a:p>
                      <a:r>
                        <a:rPr lang="en-US" sz="1400" dirty="0"/>
                        <a:t>Take part in short bushcraft camps and survival exercises without the safety net of a traditional camp setting.  </a:t>
                      </a:r>
                    </a:p>
                    <a:p>
                      <a:endParaRPr lang="en-US" sz="1400" dirty="0"/>
                    </a:p>
                    <a:p>
                      <a:r>
                        <a:rPr lang="en-US" sz="1400" dirty="0"/>
                        <a:t>Use bushcraft skills to enhance your comfort and reduce the equipment you need on camps</a:t>
                      </a:r>
                    </a:p>
                  </a:txBody>
                  <a:tcPr/>
                </a:tc>
                <a:tc>
                  <a:txBody>
                    <a:bodyPr/>
                    <a:lstStyle/>
                    <a:p>
                      <a:r>
                        <a:rPr lang="en-US" sz="1400" dirty="0"/>
                        <a:t>Be capable of multi-day experiences using wilderness skills.</a:t>
                      </a:r>
                    </a:p>
                    <a:p>
                      <a:endParaRPr lang="en-US" sz="1400" dirty="0"/>
                    </a:p>
                    <a:p>
                      <a:r>
                        <a:rPr lang="en-US" sz="1400" dirty="0"/>
                        <a:t>Be confident enough in your wilderness skills to use them rather than take traditional camping equipment</a:t>
                      </a:r>
                    </a:p>
                  </a:txBody>
                  <a:tcPr/>
                </a:tc>
                <a:extLst>
                  <a:ext uri="{0D108BD9-81ED-4DB2-BD59-A6C34878D82A}">
                    <a16:rowId xmlns:a16="http://schemas.microsoft.com/office/drawing/2014/main" val="3093877959"/>
                  </a:ext>
                </a:extLst>
              </a:tr>
              <a:tr h="2735960">
                <a:tc>
                  <a:txBody>
                    <a:bodyPr/>
                    <a:lstStyle/>
                    <a:p>
                      <a:pPr marL="285750" indent="-285750">
                        <a:buFont typeface="Arial" panose="020B0604020202020204" pitchFamily="34" charset="0"/>
                        <a:buChar char="•"/>
                      </a:pPr>
                      <a:r>
                        <a:rPr lang="en-US" sz="1200" dirty="0"/>
                        <a:t>Make a den in the woods</a:t>
                      </a:r>
                    </a:p>
                    <a:p>
                      <a:pPr marL="285750" indent="-285750">
                        <a:buFont typeface="Arial" panose="020B0604020202020204" pitchFamily="34" charset="0"/>
                        <a:buChar char="•"/>
                      </a:pPr>
                      <a:r>
                        <a:rPr lang="en-US" sz="1200" dirty="0"/>
                        <a:t>Use a </a:t>
                      </a:r>
                      <a:r>
                        <a:rPr lang="en-US" sz="1200" dirty="0" err="1"/>
                        <a:t>firesteel</a:t>
                      </a:r>
                      <a:r>
                        <a:rPr lang="en-US" sz="1200" dirty="0"/>
                        <a:t> to light cotton wool</a:t>
                      </a:r>
                    </a:p>
                    <a:p>
                      <a:pPr marL="285750" indent="-285750">
                        <a:buFont typeface="Arial" panose="020B0604020202020204" pitchFamily="34" charset="0"/>
                        <a:buChar char="•"/>
                      </a:pPr>
                      <a:r>
                        <a:rPr lang="en-US" sz="1200" dirty="0"/>
                        <a:t>Cook something on a stick over a fire</a:t>
                      </a:r>
                    </a:p>
                    <a:p>
                      <a:pPr marL="285750" indent="-285750">
                        <a:buFont typeface="Arial" panose="020B0604020202020204" pitchFamily="34" charset="0"/>
                        <a:buChar char="•"/>
                      </a:pPr>
                      <a:r>
                        <a:rPr lang="en-US" sz="1200" dirty="0"/>
                        <a:t>Identify different trees on a nature walk</a:t>
                      </a:r>
                    </a:p>
                  </a:txBody>
                  <a:tcPr/>
                </a:tc>
                <a:tc>
                  <a:txBody>
                    <a:bodyPr/>
                    <a:lstStyle/>
                    <a:p>
                      <a:pPr marL="285750" indent="-285750">
                        <a:buFont typeface="Arial" panose="020B0604020202020204" pitchFamily="34" charset="0"/>
                        <a:buChar char="•"/>
                      </a:pPr>
                      <a:r>
                        <a:rPr lang="en-US" sz="1200" dirty="0"/>
                        <a:t>Use knots to pitch a tarp and sleep under it with friends</a:t>
                      </a:r>
                    </a:p>
                    <a:p>
                      <a:pPr marL="285750" indent="-285750">
                        <a:buFont typeface="Arial" panose="020B0604020202020204" pitchFamily="34" charset="0"/>
                        <a:buChar char="•"/>
                      </a:pPr>
                      <a:r>
                        <a:rPr lang="en-US" sz="1200" dirty="0"/>
                        <a:t>Use a penknife to strip bark off a green stick and safely roast meat</a:t>
                      </a:r>
                    </a:p>
                    <a:p>
                      <a:pPr marL="285750" indent="-285750">
                        <a:buFont typeface="Arial" panose="020B0604020202020204" pitchFamily="34" charset="0"/>
                        <a:buChar char="•"/>
                      </a:pPr>
                      <a:r>
                        <a:rPr lang="en-US" sz="1200" dirty="0"/>
                        <a:t>Learn about a range of </a:t>
                      </a:r>
                      <a:r>
                        <a:rPr lang="en-US" sz="1200" dirty="0" err="1"/>
                        <a:t>tinders</a:t>
                      </a:r>
                      <a:r>
                        <a:rPr lang="en-US" sz="1200" dirty="0"/>
                        <a:t> and kindling, experiment with different means of ignition</a:t>
                      </a:r>
                    </a:p>
                    <a:p>
                      <a:pPr marL="285750" indent="-285750">
                        <a:buFont typeface="Arial" panose="020B0604020202020204" pitchFamily="34" charset="0"/>
                        <a:buChar char="•"/>
                      </a:pPr>
                      <a:r>
                        <a:rPr lang="en-US" sz="1200" dirty="0"/>
                        <a:t>Identify a range of trees and their properties, know a few wild foods</a:t>
                      </a:r>
                    </a:p>
                    <a:p>
                      <a:pPr marL="285750" indent="-285750">
                        <a:buFont typeface="Arial" panose="020B0604020202020204" pitchFamily="34" charset="0"/>
                        <a:buChar char="•"/>
                      </a:pPr>
                      <a:r>
                        <a:rPr lang="en-US" sz="1200" dirty="0"/>
                        <a:t>Make a simple water filter</a:t>
                      </a:r>
                    </a:p>
                  </a:txBody>
                  <a:tcPr/>
                </a:tc>
                <a:tc>
                  <a:txBody>
                    <a:bodyPr/>
                    <a:lstStyle/>
                    <a:p>
                      <a:pPr marL="285750" indent="-285750">
                        <a:buFont typeface="Arial" panose="020B0604020202020204" pitchFamily="34" charset="0"/>
                        <a:buChar char="•"/>
                      </a:pPr>
                      <a:r>
                        <a:rPr lang="en-US" sz="1200" dirty="0"/>
                        <a:t>Use a range of tarps, natural shelters and hybrids</a:t>
                      </a:r>
                    </a:p>
                    <a:p>
                      <a:pPr marL="285750" indent="-285750">
                        <a:buFont typeface="Arial" panose="020B0604020202020204" pitchFamily="34" charset="0"/>
                        <a:buChar char="•"/>
                      </a:pPr>
                      <a:r>
                        <a:rPr lang="en-US" sz="1200" dirty="0"/>
                        <a:t>Sharpen a sheath knife, use it to make pegs, spoons, </a:t>
                      </a:r>
                      <a:r>
                        <a:rPr lang="en-US" sz="1200" dirty="0" err="1"/>
                        <a:t>candesticks</a:t>
                      </a:r>
                      <a:r>
                        <a:rPr lang="en-US" sz="1200" dirty="0"/>
                        <a:t>, pot-hangers</a:t>
                      </a:r>
                    </a:p>
                    <a:p>
                      <a:pPr marL="285750" indent="-285750">
                        <a:buFont typeface="Arial" panose="020B0604020202020204" pitchFamily="34" charset="0"/>
                        <a:buChar char="•"/>
                      </a:pPr>
                      <a:r>
                        <a:rPr lang="en-US" sz="1200" dirty="0"/>
                        <a:t>Be competent with fire-lighting in a range of conditions using modern methods.  Experiment with a traditional method.</a:t>
                      </a:r>
                    </a:p>
                    <a:p>
                      <a:pPr marL="285750" indent="-285750">
                        <a:buFont typeface="Arial" panose="020B0604020202020204" pitchFamily="34" charset="0"/>
                        <a:buChar char="•"/>
                      </a:pPr>
                      <a:r>
                        <a:rPr lang="en-US" sz="1200" dirty="0"/>
                        <a:t>Gather some wild edibles and use them to augment your rations on camp, learn how to prepare a fish and a rabbit for cooking</a:t>
                      </a:r>
                    </a:p>
                    <a:p>
                      <a:pPr marL="285750" indent="-285750">
                        <a:buFont typeface="Arial" panose="020B0604020202020204" pitchFamily="34" charset="0"/>
                        <a:buChar char="•"/>
                      </a:pPr>
                      <a:r>
                        <a:rPr lang="en-US" sz="1200" dirty="0"/>
                        <a:t>Use filtering and boiling to purify river or stream water as the main water source on camp.</a:t>
                      </a:r>
                    </a:p>
                  </a:txBody>
                  <a:tcPr/>
                </a:tc>
                <a:tc>
                  <a:txBody>
                    <a:bodyPr/>
                    <a:lstStyle/>
                    <a:p>
                      <a:pPr marL="171450" indent="-171450">
                        <a:buFont typeface="Arial" panose="020B0604020202020204" pitchFamily="34" charset="0"/>
                        <a:buChar char="•"/>
                      </a:pPr>
                      <a:r>
                        <a:rPr lang="en-US" sz="1200" dirty="0"/>
                        <a:t>Build group shelters incorporating fires</a:t>
                      </a:r>
                    </a:p>
                    <a:p>
                      <a:pPr marL="171450" indent="-171450">
                        <a:buFont typeface="Arial" panose="020B0604020202020204" pitchFamily="34" charset="0"/>
                        <a:buChar char="•"/>
                      </a:pPr>
                      <a:r>
                        <a:rPr lang="en-US" sz="1200" dirty="0"/>
                        <a:t>Sharpen and use an axe to make larger woodcraft projects</a:t>
                      </a:r>
                    </a:p>
                    <a:p>
                      <a:pPr marL="171450" indent="-171450">
                        <a:buFont typeface="Arial" panose="020B0604020202020204" pitchFamily="34" charset="0"/>
                        <a:buChar char="•"/>
                      </a:pPr>
                      <a:r>
                        <a:rPr lang="en-US" sz="1200" dirty="0"/>
                        <a:t>Use a knife to make a folding buck-saw, adjustable pot hanger,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Be competent with fire-lighting in a range of conditions. Use modern methods, percussion and friction.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Cook a range of game and wild food.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Apply these skills on a multi-day camp or expedition.</a:t>
                      </a:r>
                    </a:p>
                    <a:p>
                      <a:pPr marL="171450" indent="-171450">
                        <a:buFont typeface="Arial" panose="020B0604020202020204" pitchFamily="34" charset="0"/>
                        <a:buChar char="•"/>
                      </a:pPr>
                      <a:endParaRPr lang="en-US" sz="1200" dirty="0"/>
                    </a:p>
                  </a:txBody>
                  <a:tcPr/>
                </a:tc>
                <a:extLst>
                  <a:ext uri="{0D108BD9-81ED-4DB2-BD59-A6C34878D82A}">
                    <a16:rowId xmlns:a16="http://schemas.microsoft.com/office/drawing/2014/main" val="185180349"/>
                  </a:ext>
                </a:extLst>
              </a:tr>
            </a:tbl>
          </a:graphicData>
        </a:graphic>
      </p:graphicFrame>
      <p:sp>
        <p:nvSpPr>
          <p:cNvPr id="32" name="Rectangle 31">
            <a:extLst>
              <a:ext uri="{FF2B5EF4-FFF2-40B4-BE49-F238E27FC236}">
                <a16:creationId xmlns:a16="http://schemas.microsoft.com/office/drawing/2014/main" id="{ADB79AB3-6B3D-0045-8CB1-C4A9EC46B070}"/>
              </a:ext>
            </a:extLst>
          </p:cNvPr>
          <p:cNvSpPr/>
          <p:nvPr/>
        </p:nvSpPr>
        <p:spPr>
          <a:xfrm>
            <a:off x="7414498" y="23150"/>
            <a:ext cx="466947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a:solidFill>
                  <a:schemeClr val="accent1">
                    <a:lumMod val="50000"/>
                  </a:schemeClr>
                </a:solidFill>
              </a:rPr>
              <a:t>Using lightweight, basic, and improvised shelters</a:t>
            </a:r>
          </a:p>
          <a:p>
            <a:pPr marL="285750" indent="-285750">
              <a:buFont typeface="Arial" panose="020B0604020202020204" pitchFamily="34" charset="0"/>
              <a:buChar char="•"/>
            </a:pPr>
            <a:r>
              <a:rPr lang="en-US" sz="1200" dirty="0">
                <a:solidFill>
                  <a:schemeClr val="accent1">
                    <a:lumMod val="50000"/>
                  </a:schemeClr>
                </a:solidFill>
              </a:rPr>
              <a:t>Knifework and </a:t>
            </a:r>
            <a:r>
              <a:rPr lang="en-US" sz="1200" dirty="0" err="1">
                <a:solidFill>
                  <a:schemeClr val="accent1">
                    <a:lumMod val="50000"/>
                  </a:schemeClr>
                </a:solidFill>
              </a:rPr>
              <a:t>axecraft</a:t>
            </a:r>
            <a:r>
              <a:rPr lang="en-US" sz="1200" dirty="0">
                <a:solidFill>
                  <a:schemeClr val="accent1">
                    <a:lumMod val="50000"/>
                  </a:schemeClr>
                </a:solidFill>
              </a:rPr>
              <a:t> to produce useful tools and equipment</a:t>
            </a:r>
          </a:p>
          <a:p>
            <a:pPr marL="285750" indent="-285750">
              <a:buFont typeface="Arial" panose="020B0604020202020204" pitchFamily="34" charset="0"/>
              <a:buChar char="•"/>
            </a:pPr>
            <a:r>
              <a:rPr lang="en-US" sz="1200" dirty="0">
                <a:solidFill>
                  <a:schemeClr val="accent1">
                    <a:lumMod val="50000"/>
                  </a:schemeClr>
                </a:solidFill>
              </a:rPr>
              <a:t>Multiple means of </a:t>
            </a:r>
            <a:r>
              <a:rPr lang="en-US" sz="1200" dirty="0" err="1">
                <a:solidFill>
                  <a:schemeClr val="accent1">
                    <a:lumMod val="50000"/>
                  </a:schemeClr>
                </a:solidFill>
              </a:rPr>
              <a:t>firelighting</a:t>
            </a:r>
            <a:r>
              <a:rPr lang="en-US" sz="1200" dirty="0">
                <a:solidFill>
                  <a:schemeClr val="accent1">
                    <a:lumMod val="50000"/>
                  </a:schemeClr>
                </a:solidFill>
              </a:rPr>
              <a:t> including traditional methods</a:t>
            </a:r>
          </a:p>
          <a:p>
            <a:pPr marL="285750" indent="-285750">
              <a:buFont typeface="Arial" panose="020B0604020202020204" pitchFamily="34" charset="0"/>
              <a:buChar char="•"/>
            </a:pPr>
            <a:r>
              <a:rPr lang="en-US" sz="1200" dirty="0">
                <a:solidFill>
                  <a:schemeClr val="accent1">
                    <a:lumMod val="50000"/>
                  </a:schemeClr>
                </a:solidFill>
              </a:rPr>
              <a:t>Foraging for food, processing game animals and fish</a:t>
            </a:r>
          </a:p>
          <a:p>
            <a:pPr marL="285750" indent="-285750">
              <a:buFont typeface="Arial" panose="020B0604020202020204" pitchFamily="34" charset="0"/>
              <a:buChar char="•"/>
            </a:pPr>
            <a:r>
              <a:rPr lang="en-US" sz="1200" dirty="0">
                <a:solidFill>
                  <a:schemeClr val="accent1">
                    <a:lumMod val="50000"/>
                  </a:schemeClr>
                </a:solidFill>
              </a:rPr>
              <a:t>Water sourcing, purification, hygiene </a:t>
            </a:r>
          </a:p>
        </p:txBody>
      </p:sp>
      <p:pic>
        <p:nvPicPr>
          <p:cNvPr id="33" name="Picture 32" descr="Icon&#10;&#10;Description automatically generated">
            <a:extLst>
              <a:ext uri="{FF2B5EF4-FFF2-40B4-BE49-F238E27FC236}">
                <a16:creationId xmlns:a16="http://schemas.microsoft.com/office/drawing/2014/main" id="{E07FE480-5846-450D-93DF-C5E2132556B3}"/>
              </a:ext>
            </a:extLst>
          </p:cNvPr>
          <p:cNvPicPr>
            <a:picLocks noChangeAspect="1"/>
          </p:cNvPicPr>
          <p:nvPr/>
        </p:nvPicPr>
        <p:blipFill>
          <a:blip r:embed="rId2"/>
          <a:stretch>
            <a:fillRect/>
          </a:stretch>
        </p:blipFill>
        <p:spPr>
          <a:xfrm>
            <a:off x="-47751" y="23150"/>
            <a:ext cx="1606341" cy="1606341"/>
          </a:xfrm>
          <a:prstGeom prst="rect">
            <a:avLst/>
          </a:prstGeom>
        </p:spPr>
      </p:pic>
    </p:spTree>
    <p:extLst>
      <p:ext uri="{BB962C8B-B14F-4D97-AF65-F5344CB8AC3E}">
        <p14:creationId xmlns:p14="http://schemas.microsoft.com/office/powerpoint/2010/main" val="1613168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015F219-5343-4840-999E-7875D9579675}"/>
              </a:ext>
            </a:extLst>
          </p:cNvPr>
          <p:cNvSpPr/>
          <p:nvPr/>
        </p:nvSpPr>
        <p:spPr>
          <a:xfrm>
            <a:off x="-18391" y="-17583"/>
            <a:ext cx="159968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09E7F35-940D-EB4C-B454-88B4D9C1518C}"/>
              </a:ext>
            </a:extLst>
          </p:cNvPr>
          <p:cNvSpPr/>
          <p:nvPr/>
        </p:nvSpPr>
        <p:spPr>
          <a:xfrm>
            <a:off x="1639614" y="17584"/>
            <a:ext cx="2955535" cy="1220908"/>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Navigation</a:t>
            </a:r>
          </a:p>
        </p:txBody>
      </p:sp>
      <p:sp>
        <p:nvSpPr>
          <p:cNvPr id="4" name="Rectangle 3">
            <a:extLst>
              <a:ext uri="{FF2B5EF4-FFF2-40B4-BE49-F238E27FC236}">
                <a16:creationId xmlns:a16="http://schemas.microsoft.com/office/drawing/2014/main" id="{33F3F5D8-C0CD-284B-A9B8-E9DF94AF1B85}"/>
              </a:ext>
            </a:extLst>
          </p:cNvPr>
          <p:cNvSpPr/>
          <p:nvPr/>
        </p:nvSpPr>
        <p:spPr>
          <a:xfrm>
            <a:off x="4676172" y="17583"/>
            <a:ext cx="265730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1">
                    <a:lumMod val="50000"/>
                  </a:schemeClr>
                </a:solidFill>
              </a:rPr>
              <a:t>Planning journeys and successfully navigating the route using map and compass</a:t>
            </a:r>
          </a:p>
        </p:txBody>
      </p:sp>
      <p:graphicFrame>
        <p:nvGraphicFramePr>
          <p:cNvPr id="7" name="Table 7">
            <a:extLst>
              <a:ext uri="{FF2B5EF4-FFF2-40B4-BE49-F238E27FC236}">
                <a16:creationId xmlns:a16="http://schemas.microsoft.com/office/drawing/2014/main" id="{34DC5A16-C859-3E4C-AE75-A6876ABFF071}"/>
              </a:ext>
            </a:extLst>
          </p:cNvPr>
          <p:cNvGraphicFramePr>
            <a:graphicFrameLocks noGrp="1"/>
          </p:cNvGraphicFramePr>
          <p:nvPr>
            <p:extLst>
              <p:ext uri="{D42A27DB-BD31-4B8C-83A1-F6EECF244321}">
                <p14:modId xmlns:p14="http://schemas.microsoft.com/office/powerpoint/2010/main" val="3553925705"/>
              </p:ext>
            </p:extLst>
          </p:nvPr>
        </p:nvGraphicFramePr>
        <p:xfrm>
          <a:off x="1639614" y="1388961"/>
          <a:ext cx="10444356" cy="5312781"/>
        </p:xfrm>
        <a:graphic>
          <a:graphicData uri="http://schemas.openxmlformats.org/drawingml/2006/table">
            <a:tbl>
              <a:tblPr firstRow="1" bandRow="1">
                <a:tableStyleId>{5C22544A-7EE6-4342-B048-85BDC9FD1C3A}</a:tableStyleId>
              </a:tblPr>
              <a:tblGrid>
                <a:gridCol w="2527272">
                  <a:extLst>
                    <a:ext uri="{9D8B030D-6E8A-4147-A177-3AD203B41FA5}">
                      <a16:colId xmlns:a16="http://schemas.microsoft.com/office/drawing/2014/main" val="393557396"/>
                    </a:ext>
                  </a:extLst>
                </a:gridCol>
                <a:gridCol w="2592729">
                  <a:extLst>
                    <a:ext uri="{9D8B030D-6E8A-4147-A177-3AD203B41FA5}">
                      <a16:colId xmlns:a16="http://schemas.microsoft.com/office/drawing/2014/main" val="3826246446"/>
                    </a:ext>
                  </a:extLst>
                </a:gridCol>
                <a:gridCol w="2720051">
                  <a:extLst>
                    <a:ext uri="{9D8B030D-6E8A-4147-A177-3AD203B41FA5}">
                      <a16:colId xmlns:a16="http://schemas.microsoft.com/office/drawing/2014/main" val="3496648011"/>
                    </a:ext>
                  </a:extLst>
                </a:gridCol>
                <a:gridCol w="2604304">
                  <a:extLst>
                    <a:ext uri="{9D8B030D-6E8A-4147-A177-3AD203B41FA5}">
                      <a16:colId xmlns:a16="http://schemas.microsoft.com/office/drawing/2014/main" val="2246911989"/>
                    </a:ext>
                  </a:extLst>
                </a:gridCol>
              </a:tblGrid>
              <a:tr h="730810">
                <a:tc>
                  <a:txBody>
                    <a:bodyPr/>
                    <a:lstStyle/>
                    <a:p>
                      <a:pPr algn="ctr"/>
                      <a:r>
                        <a:rPr lang="en-US" dirty="0"/>
                        <a:t>Beavers</a:t>
                      </a:r>
                    </a:p>
                    <a:p>
                      <a:pPr algn="ctr"/>
                      <a:r>
                        <a:rPr lang="en-US" sz="1200" dirty="0"/>
                        <a:t>(by age 8 they should)</a:t>
                      </a:r>
                    </a:p>
                  </a:txBody>
                  <a:tcPr>
                    <a:solidFill>
                      <a:srgbClr val="7413DC"/>
                    </a:solidFill>
                  </a:tcPr>
                </a:tc>
                <a:tc>
                  <a:txBody>
                    <a:bodyPr/>
                    <a:lstStyle/>
                    <a:p>
                      <a:pPr algn="ctr"/>
                      <a:r>
                        <a:rPr lang="en-US" dirty="0"/>
                        <a:t>Cubs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(by age 10.5 they should)</a:t>
                      </a:r>
                    </a:p>
                  </a:txBody>
                  <a:tcPr>
                    <a:solidFill>
                      <a:srgbClr val="7413DC"/>
                    </a:solidFill>
                  </a:tcPr>
                </a:tc>
                <a:tc>
                  <a:txBody>
                    <a:bodyPr/>
                    <a:lstStyle/>
                    <a:p>
                      <a:pPr algn="ctr"/>
                      <a:r>
                        <a:rPr lang="en-US" dirty="0"/>
                        <a:t>Scouts</a:t>
                      </a:r>
                    </a:p>
                    <a:p>
                      <a:pPr algn="ctr"/>
                      <a:r>
                        <a:rPr lang="en-US" sz="1200" dirty="0"/>
                        <a:t>(by age 14 they should)</a:t>
                      </a:r>
                    </a:p>
                  </a:txBody>
                  <a:tcPr>
                    <a:solidFill>
                      <a:srgbClr val="7413DC"/>
                    </a:solidFill>
                  </a:tcPr>
                </a:tc>
                <a:tc>
                  <a:txBody>
                    <a:bodyPr/>
                    <a:lstStyle/>
                    <a:p>
                      <a:pPr algn="ctr"/>
                      <a:r>
                        <a:rPr lang="en-US" dirty="0"/>
                        <a:t>Explorers</a:t>
                      </a:r>
                    </a:p>
                    <a:p>
                      <a:pPr algn="ctr"/>
                      <a:r>
                        <a:rPr lang="en-US" sz="1200" dirty="0"/>
                        <a:t>(by age 18 they should)</a:t>
                      </a:r>
                    </a:p>
                  </a:txBody>
                  <a:tcPr>
                    <a:solidFill>
                      <a:srgbClr val="7413DC"/>
                    </a:solidFill>
                  </a:tcPr>
                </a:tc>
                <a:extLst>
                  <a:ext uri="{0D108BD9-81ED-4DB2-BD59-A6C34878D82A}">
                    <a16:rowId xmlns:a16="http://schemas.microsoft.com/office/drawing/2014/main" val="2509783005"/>
                  </a:ext>
                </a:extLst>
              </a:tr>
              <a:tr h="1551366">
                <a:tc>
                  <a:txBody>
                    <a:bodyPr/>
                    <a:lstStyle/>
                    <a:p>
                      <a:r>
                        <a:rPr lang="en-US" sz="1400" dirty="0"/>
                        <a:t>Use simplified maps to find locations in an enclosed space</a:t>
                      </a:r>
                    </a:p>
                  </a:txBody>
                  <a:tcPr/>
                </a:tc>
                <a:tc>
                  <a:txBody>
                    <a:bodyPr/>
                    <a:lstStyle/>
                    <a:p>
                      <a:r>
                        <a:rPr lang="en-US" sz="1400" dirty="0"/>
                        <a:t>Follow a simple walking route using a map and compass. Understand how to orient the map using the compass</a:t>
                      </a:r>
                    </a:p>
                  </a:txBody>
                  <a:tcPr/>
                </a:tc>
                <a:tc>
                  <a:txBody>
                    <a:bodyPr/>
                    <a:lstStyle/>
                    <a:p>
                      <a:r>
                        <a:rPr lang="en-US" sz="1400" dirty="0"/>
                        <a:t>Plan and navigate routes for single or two day hikes or equivalent in boats or vehicles.  In terrain with well marked trails and clear landmarks.</a:t>
                      </a:r>
                    </a:p>
                  </a:txBody>
                  <a:tcPr/>
                </a:tc>
                <a:tc>
                  <a:txBody>
                    <a:bodyPr/>
                    <a:lstStyle/>
                    <a:p>
                      <a:r>
                        <a:rPr lang="en-US" sz="1400" dirty="0"/>
                        <a:t>Plan and navigate multi day routes, including adventurous terrain, coastal water, and lakes.</a:t>
                      </a:r>
                    </a:p>
                  </a:txBody>
                  <a:tcPr/>
                </a:tc>
                <a:extLst>
                  <a:ext uri="{0D108BD9-81ED-4DB2-BD59-A6C34878D82A}">
                    <a16:rowId xmlns:a16="http://schemas.microsoft.com/office/drawing/2014/main" val="3093877959"/>
                  </a:ext>
                </a:extLst>
              </a:tr>
              <a:tr h="3030605">
                <a:tc>
                  <a:txBody>
                    <a:bodyPr/>
                    <a:lstStyle/>
                    <a:p>
                      <a:pPr marL="285750" indent="-285750">
                        <a:buFont typeface="Arial" panose="020B0604020202020204" pitchFamily="34" charset="0"/>
                        <a:buChar char="•"/>
                      </a:pPr>
                      <a:r>
                        <a:rPr lang="en-US" sz="1200" dirty="0"/>
                        <a:t>Use a schematic map of a campsite (or similar) to find a number of orienteering markers</a:t>
                      </a:r>
                    </a:p>
                  </a:txBody>
                  <a:tcPr/>
                </a:tc>
                <a:tc>
                  <a:txBody>
                    <a:bodyPr/>
                    <a:lstStyle/>
                    <a:p>
                      <a:pPr marL="285750" indent="-285750">
                        <a:buFont typeface="Arial" panose="020B0604020202020204" pitchFamily="34" charset="0"/>
                        <a:buChar char="•"/>
                      </a:pPr>
                      <a:r>
                        <a:rPr lang="en-US" sz="1200" dirty="0"/>
                        <a:t>Orient a map using a compass</a:t>
                      </a:r>
                    </a:p>
                    <a:p>
                      <a:pPr marL="285750" indent="-285750">
                        <a:buFont typeface="Arial" panose="020B0604020202020204" pitchFamily="34" charset="0"/>
                        <a:buChar char="•"/>
                      </a:pPr>
                      <a:r>
                        <a:rPr lang="en-US" sz="1200" dirty="0"/>
                        <a:t>Accompanied by leaders, follow a pre-planned route on the map showing how you know where you are.</a:t>
                      </a:r>
                    </a:p>
                    <a:p>
                      <a:pPr marL="285750" indent="-285750">
                        <a:buFont typeface="Arial" panose="020B0604020202020204" pitchFamily="34" charset="0"/>
                        <a:buChar char="•"/>
                      </a:pPr>
                      <a:r>
                        <a:rPr lang="en-US" sz="1200" dirty="0" err="1"/>
                        <a:t>Recognise</a:t>
                      </a:r>
                      <a:r>
                        <a:rPr lang="en-US" sz="1200" dirty="0"/>
                        <a:t> standard map symbols and relate them to real life features.</a:t>
                      </a:r>
                    </a:p>
                    <a:p>
                      <a:pPr marL="285750" indent="-285750">
                        <a:buFont typeface="Arial" panose="020B0604020202020204" pitchFamily="34" charset="0"/>
                        <a:buChar char="•"/>
                      </a:pPr>
                      <a:endParaRPr lang="en-US" sz="1200" dirty="0"/>
                    </a:p>
                  </a:txBody>
                  <a:tcPr/>
                </a:tc>
                <a:tc>
                  <a:txBody>
                    <a:bodyPr/>
                    <a:lstStyle/>
                    <a:p>
                      <a:pPr marL="285750" indent="-285750">
                        <a:buFont typeface="Arial" panose="020B0604020202020204" pitchFamily="34" charset="0"/>
                        <a:buChar char="•"/>
                      </a:pPr>
                      <a:r>
                        <a:rPr lang="en-US" sz="1200" dirty="0"/>
                        <a:t>Plan a route for a day of walking (10-16km) with a number of checkpoints, following footpaths and other rights of way rather than roads.</a:t>
                      </a:r>
                    </a:p>
                    <a:p>
                      <a:pPr marL="285750" indent="-285750">
                        <a:buFont typeface="Arial" panose="020B0604020202020204" pitchFamily="34" charset="0"/>
                        <a:buChar char="•"/>
                      </a:pPr>
                      <a:r>
                        <a:rPr lang="en-US" sz="1200" dirty="0"/>
                        <a:t>Take a bearing from the map and translate that into a direction in life.</a:t>
                      </a:r>
                    </a:p>
                    <a:p>
                      <a:pPr marL="285750" indent="-285750">
                        <a:buFont typeface="Arial" panose="020B0604020202020204" pitchFamily="34" charset="0"/>
                        <a:buChar char="•"/>
                      </a:pPr>
                      <a:r>
                        <a:rPr lang="en-US" sz="1200" dirty="0"/>
                        <a:t>Show that you can successfully follow a day’s walking route with minimal navigation errors.</a:t>
                      </a:r>
                    </a:p>
                    <a:p>
                      <a:pPr marL="285750" indent="-285750">
                        <a:buFont typeface="Arial" panose="020B0604020202020204" pitchFamily="34" charset="0"/>
                        <a:buChar char="•"/>
                      </a:pPr>
                      <a:r>
                        <a:rPr lang="en-US" sz="1200" dirty="0"/>
                        <a:t>Show how to interpret contours.</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endParaRPr lang="en-US" sz="1200" dirty="0"/>
                    </a:p>
                  </a:txBody>
                  <a:tcPr/>
                </a:tc>
                <a:tc>
                  <a:txBody>
                    <a:bodyPr/>
                    <a:lstStyle/>
                    <a:p>
                      <a:pPr marL="171450" indent="-171450">
                        <a:buFont typeface="Arial" panose="020B0604020202020204" pitchFamily="34" charset="0"/>
                        <a:buChar char="•"/>
                      </a:pPr>
                      <a:r>
                        <a:rPr lang="en-US" sz="1200" dirty="0"/>
                        <a:t>Plan multi day routes in territories with less clearly marked paths and rights of way.  </a:t>
                      </a:r>
                    </a:p>
                    <a:p>
                      <a:pPr marL="171450" indent="-171450">
                        <a:buFont typeface="Arial" panose="020B0604020202020204" pitchFamily="34" charset="0"/>
                        <a:buChar char="•"/>
                      </a:pPr>
                      <a:r>
                        <a:rPr lang="en-US" sz="1200" dirty="0"/>
                        <a:t>Navigate in good and poor visibility (e.g. at night) over an extended distance.</a:t>
                      </a:r>
                    </a:p>
                    <a:p>
                      <a:pPr marL="171450" indent="-171450">
                        <a:buFont typeface="Arial" panose="020B0604020202020204" pitchFamily="34" charset="0"/>
                        <a:buChar char="•"/>
                      </a:pPr>
                      <a:r>
                        <a:rPr lang="en-US" sz="1200" dirty="0"/>
                        <a:t>Use bearing off and handrailing to cope with difficult navigation scenarios.</a:t>
                      </a:r>
                    </a:p>
                  </a:txBody>
                  <a:tcPr/>
                </a:tc>
                <a:extLst>
                  <a:ext uri="{0D108BD9-81ED-4DB2-BD59-A6C34878D82A}">
                    <a16:rowId xmlns:a16="http://schemas.microsoft.com/office/drawing/2014/main" val="185180349"/>
                  </a:ext>
                </a:extLst>
              </a:tr>
            </a:tbl>
          </a:graphicData>
        </a:graphic>
      </p:graphicFrame>
      <p:sp>
        <p:nvSpPr>
          <p:cNvPr id="32" name="Rectangle 31">
            <a:extLst>
              <a:ext uri="{FF2B5EF4-FFF2-40B4-BE49-F238E27FC236}">
                <a16:creationId xmlns:a16="http://schemas.microsoft.com/office/drawing/2014/main" id="{ADB79AB3-6B3D-0045-8CB1-C4A9EC46B070}"/>
              </a:ext>
            </a:extLst>
          </p:cNvPr>
          <p:cNvSpPr/>
          <p:nvPr/>
        </p:nvSpPr>
        <p:spPr>
          <a:xfrm>
            <a:off x="7414498" y="23150"/>
            <a:ext cx="466947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a:solidFill>
                  <a:schemeClr val="accent1">
                    <a:lumMod val="50000"/>
                  </a:schemeClr>
                </a:solidFill>
              </a:rPr>
              <a:t>Route planning and estimating using grid refs, elevations, checkpoints, handrails, escape route</a:t>
            </a:r>
          </a:p>
          <a:p>
            <a:pPr marL="285750" indent="-285750">
              <a:buFont typeface="Arial" panose="020B0604020202020204" pitchFamily="34" charset="0"/>
              <a:buChar char="•"/>
            </a:pPr>
            <a:r>
              <a:rPr lang="en-US" sz="1200" dirty="0">
                <a:solidFill>
                  <a:schemeClr val="accent1">
                    <a:lumMod val="50000"/>
                  </a:schemeClr>
                </a:solidFill>
              </a:rPr>
              <a:t>Navigating using map and compass, taking bearings, estimating distance and time</a:t>
            </a:r>
          </a:p>
          <a:p>
            <a:pPr marL="285750" indent="-285750">
              <a:buFont typeface="Arial" panose="020B0604020202020204" pitchFamily="34" charset="0"/>
              <a:buChar char="•"/>
            </a:pPr>
            <a:r>
              <a:rPr lang="en-US" sz="1200" dirty="0">
                <a:solidFill>
                  <a:schemeClr val="accent1">
                    <a:lumMod val="50000"/>
                  </a:schemeClr>
                </a:solidFill>
              </a:rPr>
              <a:t>Navigating in different terrains, with different scales of map and on boats, planes, and cycles.</a:t>
            </a:r>
          </a:p>
        </p:txBody>
      </p:sp>
      <p:pic>
        <p:nvPicPr>
          <p:cNvPr id="19" name="Picture 18" descr="Icon&#10;&#10;Description automatically generated">
            <a:extLst>
              <a:ext uri="{FF2B5EF4-FFF2-40B4-BE49-F238E27FC236}">
                <a16:creationId xmlns:a16="http://schemas.microsoft.com/office/drawing/2014/main" id="{9DE74831-DF72-4266-B848-47214D612516}"/>
              </a:ext>
            </a:extLst>
          </p:cNvPr>
          <p:cNvPicPr>
            <a:picLocks noChangeAspect="1"/>
          </p:cNvPicPr>
          <p:nvPr/>
        </p:nvPicPr>
        <p:blipFill>
          <a:blip r:embed="rId2"/>
          <a:stretch>
            <a:fillRect/>
          </a:stretch>
        </p:blipFill>
        <p:spPr>
          <a:xfrm>
            <a:off x="-47751" y="23150"/>
            <a:ext cx="1606341" cy="1606341"/>
          </a:xfrm>
          <a:prstGeom prst="rect">
            <a:avLst/>
          </a:prstGeom>
        </p:spPr>
      </p:pic>
    </p:spTree>
    <p:extLst>
      <p:ext uri="{BB962C8B-B14F-4D97-AF65-F5344CB8AC3E}">
        <p14:creationId xmlns:p14="http://schemas.microsoft.com/office/powerpoint/2010/main" val="3610869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015F219-5343-4840-999E-7875D9579675}"/>
              </a:ext>
            </a:extLst>
          </p:cNvPr>
          <p:cNvSpPr/>
          <p:nvPr/>
        </p:nvSpPr>
        <p:spPr>
          <a:xfrm>
            <a:off x="-18391" y="-17583"/>
            <a:ext cx="159968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09E7F35-940D-EB4C-B454-88B4D9C1518C}"/>
              </a:ext>
            </a:extLst>
          </p:cNvPr>
          <p:cNvSpPr/>
          <p:nvPr/>
        </p:nvSpPr>
        <p:spPr>
          <a:xfrm>
            <a:off x="1639614" y="17584"/>
            <a:ext cx="2955535" cy="1220908"/>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Pioneering</a:t>
            </a:r>
          </a:p>
        </p:txBody>
      </p:sp>
      <p:sp>
        <p:nvSpPr>
          <p:cNvPr id="4" name="Rectangle 3">
            <a:extLst>
              <a:ext uri="{FF2B5EF4-FFF2-40B4-BE49-F238E27FC236}">
                <a16:creationId xmlns:a16="http://schemas.microsoft.com/office/drawing/2014/main" id="{33F3F5D8-C0CD-284B-A9B8-E9DF94AF1B85}"/>
              </a:ext>
            </a:extLst>
          </p:cNvPr>
          <p:cNvSpPr/>
          <p:nvPr/>
        </p:nvSpPr>
        <p:spPr>
          <a:xfrm>
            <a:off x="4676172" y="17583"/>
            <a:ext cx="265730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1">
                    <a:lumMod val="50000"/>
                  </a:schemeClr>
                </a:solidFill>
              </a:rPr>
              <a:t>Ropes, knotting and making useful structures by lashing poles together.</a:t>
            </a:r>
          </a:p>
        </p:txBody>
      </p:sp>
      <p:graphicFrame>
        <p:nvGraphicFramePr>
          <p:cNvPr id="7" name="Table 7">
            <a:extLst>
              <a:ext uri="{FF2B5EF4-FFF2-40B4-BE49-F238E27FC236}">
                <a16:creationId xmlns:a16="http://schemas.microsoft.com/office/drawing/2014/main" id="{34DC5A16-C859-3E4C-AE75-A6876ABFF071}"/>
              </a:ext>
            </a:extLst>
          </p:cNvPr>
          <p:cNvGraphicFramePr>
            <a:graphicFrameLocks noGrp="1"/>
          </p:cNvGraphicFramePr>
          <p:nvPr>
            <p:extLst>
              <p:ext uri="{D42A27DB-BD31-4B8C-83A1-F6EECF244321}">
                <p14:modId xmlns:p14="http://schemas.microsoft.com/office/powerpoint/2010/main" val="3247937792"/>
              </p:ext>
            </p:extLst>
          </p:nvPr>
        </p:nvGraphicFramePr>
        <p:xfrm>
          <a:off x="1639614" y="1388961"/>
          <a:ext cx="10444356" cy="5312781"/>
        </p:xfrm>
        <a:graphic>
          <a:graphicData uri="http://schemas.openxmlformats.org/drawingml/2006/table">
            <a:tbl>
              <a:tblPr firstRow="1" bandRow="1">
                <a:tableStyleId>{5C22544A-7EE6-4342-B048-85BDC9FD1C3A}</a:tableStyleId>
              </a:tblPr>
              <a:tblGrid>
                <a:gridCol w="2527272">
                  <a:extLst>
                    <a:ext uri="{9D8B030D-6E8A-4147-A177-3AD203B41FA5}">
                      <a16:colId xmlns:a16="http://schemas.microsoft.com/office/drawing/2014/main" val="393557396"/>
                    </a:ext>
                  </a:extLst>
                </a:gridCol>
                <a:gridCol w="2592729">
                  <a:extLst>
                    <a:ext uri="{9D8B030D-6E8A-4147-A177-3AD203B41FA5}">
                      <a16:colId xmlns:a16="http://schemas.microsoft.com/office/drawing/2014/main" val="3826246446"/>
                    </a:ext>
                  </a:extLst>
                </a:gridCol>
                <a:gridCol w="2720051">
                  <a:extLst>
                    <a:ext uri="{9D8B030D-6E8A-4147-A177-3AD203B41FA5}">
                      <a16:colId xmlns:a16="http://schemas.microsoft.com/office/drawing/2014/main" val="3496648011"/>
                    </a:ext>
                  </a:extLst>
                </a:gridCol>
                <a:gridCol w="2604304">
                  <a:extLst>
                    <a:ext uri="{9D8B030D-6E8A-4147-A177-3AD203B41FA5}">
                      <a16:colId xmlns:a16="http://schemas.microsoft.com/office/drawing/2014/main" val="2246911989"/>
                    </a:ext>
                  </a:extLst>
                </a:gridCol>
              </a:tblGrid>
              <a:tr h="730810">
                <a:tc>
                  <a:txBody>
                    <a:bodyPr/>
                    <a:lstStyle/>
                    <a:p>
                      <a:pPr algn="ctr"/>
                      <a:r>
                        <a:rPr lang="en-US" dirty="0"/>
                        <a:t>Beavers</a:t>
                      </a:r>
                    </a:p>
                    <a:p>
                      <a:pPr algn="ctr"/>
                      <a:r>
                        <a:rPr lang="en-US" sz="1200" dirty="0"/>
                        <a:t>(by age 8 they should)</a:t>
                      </a:r>
                    </a:p>
                  </a:txBody>
                  <a:tcPr>
                    <a:solidFill>
                      <a:srgbClr val="7413DC"/>
                    </a:solidFill>
                  </a:tcPr>
                </a:tc>
                <a:tc>
                  <a:txBody>
                    <a:bodyPr/>
                    <a:lstStyle/>
                    <a:p>
                      <a:pPr algn="ctr"/>
                      <a:r>
                        <a:rPr lang="en-US" dirty="0"/>
                        <a:t>Cubs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(by age 10.5 they should)</a:t>
                      </a:r>
                    </a:p>
                  </a:txBody>
                  <a:tcPr>
                    <a:solidFill>
                      <a:srgbClr val="7413DC"/>
                    </a:solidFill>
                  </a:tcPr>
                </a:tc>
                <a:tc>
                  <a:txBody>
                    <a:bodyPr/>
                    <a:lstStyle/>
                    <a:p>
                      <a:pPr algn="ctr"/>
                      <a:r>
                        <a:rPr lang="en-US" dirty="0"/>
                        <a:t>Scouts</a:t>
                      </a:r>
                    </a:p>
                    <a:p>
                      <a:pPr algn="ctr"/>
                      <a:r>
                        <a:rPr lang="en-US" sz="1200" dirty="0"/>
                        <a:t>(by age 14 they should)</a:t>
                      </a:r>
                    </a:p>
                  </a:txBody>
                  <a:tcPr>
                    <a:solidFill>
                      <a:srgbClr val="7413DC"/>
                    </a:solidFill>
                  </a:tcPr>
                </a:tc>
                <a:tc>
                  <a:txBody>
                    <a:bodyPr/>
                    <a:lstStyle/>
                    <a:p>
                      <a:pPr algn="ctr"/>
                      <a:r>
                        <a:rPr lang="en-US" dirty="0"/>
                        <a:t>Explorers</a:t>
                      </a:r>
                    </a:p>
                    <a:p>
                      <a:pPr algn="ctr"/>
                      <a:r>
                        <a:rPr lang="en-US" sz="1200" dirty="0"/>
                        <a:t>(by age 18 they should)</a:t>
                      </a:r>
                    </a:p>
                  </a:txBody>
                  <a:tcPr>
                    <a:solidFill>
                      <a:srgbClr val="7413DC"/>
                    </a:solidFill>
                  </a:tcPr>
                </a:tc>
                <a:extLst>
                  <a:ext uri="{0D108BD9-81ED-4DB2-BD59-A6C34878D82A}">
                    <a16:rowId xmlns:a16="http://schemas.microsoft.com/office/drawing/2014/main" val="2509783005"/>
                  </a:ext>
                </a:extLst>
              </a:tr>
              <a:tr h="1551366">
                <a:tc>
                  <a:txBody>
                    <a:bodyPr/>
                    <a:lstStyle/>
                    <a:p>
                      <a:r>
                        <a:rPr lang="en-US" sz="1400" dirty="0"/>
                        <a:t>Know some knots and have an appreciation of how to make structures.  Possibly as models.</a:t>
                      </a:r>
                    </a:p>
                  </a:txBody>
                  <a:tcPr/>
                </a:tc>
                <a:tc>
                  <a:txBody>
                    <a:bodyPr/>
                    <a:lstStyle/>
                    <a:p>
                      <a:r>
                        <a:rPr lang="en-US" sz="1400" dirty="0"/>
                        <a:t>Be able to tie a few knots and a square lashing.  Be able to use these to build a simple structure as part of a team</a:t>
                      </a:r>
                    </a:p>
                  </a:txBody>
                  <a:tcPr/>
                </a:tc>
                <a:tc>
                  <a:txBody>
                    <a:bodyPr/>
                    <a:lstStyle/>
                    <a:p>
                      <a:r>
                        <a:rPr lang="en-US" sz="1400" dirty="0"/>
                        <a:t>Independently be able to build useful structures like a-frames, tripods and bridges.  Have an appreciation of mechanical advantage, and be able to care for pioneering equipment</a:t>
                      </a:r>
                    </a:p>
                  </a:txBody>
                  <a:tcPr/>
                </a:tc>
                <a:tc>
                  <a:txBody>
                    <a:bodyPr/>
                    <a:lstStyle/>
                    <a:p>
                      <a:r>
                        <a:rPr lang="en-US" sz="1400" dirty="0"/>
                        <a:t>Design and build larger scale pioneering projects including anchors and pulleys demonstrating a range of knotting, lashing and splicing techniques.</a:t>
                      </a:r>
                    </a:p>
                  </a:txBody>
                  <a:tcPr/>
                </a:tc>
                <a:extLst>
                  <a:ext uri="{0D108BD9-81ED-4DB2-BD59-A6C34878D82A}">
                    <a16:rowId xmlns:a16="http://schemas.microsoft.com/office/drawing/2014/main" val="3093877959"/>
                  </a:ext>
                </a:extLst>
              </a:tr>
              <a:tr h="3030605">
                <a:tc>
                  <a:txBody>
                    <a:bodyPr/>
                    <a:lstStyle/>
                    <a:p>
                      <a:pPr marL="285750" indent="-285750">
                        <a:buFont typeface="Arial" panose="020B0604020202020204" pitchFamily="34" charset="0"/>
                        <a:buChar char="•"/>
                      </a:pPr>
                      <a:r>
                        <a:rPr lang="en-US" sz="1200" dirty="0"/>
                        <a:t>Tie a reef knot, a clove hitch and a figure of eight knot</a:t>
                      </a:r>
                    </a:p>
                    <a:p>
                      <a:pPr marL="285750" indent="-285750">
                        <a:buFont typeface="Arial" panose="020B0604020202020204" pitchFamily="34" charset="0"/>
                        <a:buChar char="•"/>
                      </a:pPr>
                      <a:r>
                        <a:rPr lang="en-US" sz="1200" dirty="0"/>
                        <a:t>Practice making towers, bridges and similar simple structures using elastic bands and garden canes (or similar materials).</a:t>
                      </a:r>
                    </a:p>
                  </a:txBody>
                  <a:tcPr/>
                </a:tc>
                <a:tc>
                  <a:txBody>
                    <a:bodyPr/>
                    <a:lstStyle/>
                    <a:p>
                      <a:pPr marL="285750" indent="-285750">
                        <a:buFont typeface="Arial" panose="020B0604020202020204" pitchFamily="34" charset="0"/>
                        <a:buChar char="•"/>
                      </a:pPr>
                      <a:r>
                        <a:rPr lang="en-US" sz="1200" dirty="0"/>
                        <a:t>Show how to coil ropes and seal the ends of modern plastic ropes.</a:t>
                      </a:r>
                    </a:p>
                    <a:p>
                      <a:pPr marL="285750" indent="-285750">
                        <a:buFont typeface="Arial" panose="020B0604020202020204" pitchFamily="34" charset="0"/>
                        <a:buChar char="•"/>
                      </a:pPr>
                      <a:r>
                        <a:rPr lang="en-US" sz="1200" dirty="0"/>
                        <a:t>Use a sheet bend to join ropes, and a bowline to make a loop in rope.</a:t>
                      </a:r>
                    </a:p>
                    <a:p>
                      <a:pPr marL="285750" indent="-285750">
                        <a:buFont typeface="Arial" panose="020B0604020202020204" pitchFamily="34" charset="0"/>
                        <a:buChar char="•"/>
                      </a:pPr>
                      <a:r>
                        <a:rPr lang="en-US" sz="1200" dirty="0"/>
                        <a:t>Use square lashings to make a raft from poles and barrels, or to make a ladder.  Demonstrate that it works successfully.</a:t>
                      </a:r>
                    </a:p>
                    <a:p>
                      <a:pPr marL="285750" indent="-285750">
                        <a:buFont typeface="Arial" panose="020B0604020202020204" pitchFamily="34" charset="0"/>
                        <a:buChar char="•"/>
                      </a:pPr>
                      <a:endParaRPr lang="en-US" sz="1200" dirty="0"/>
                    </a:p>
                  </a:txBody>
                  <a:tcPr/>
                </a:tc>
                <a:tc>
                  <a:txBody>
                    <a:bodyPr/>
                    <a:lstStyle/>
                    <a:p>
                      <a:pPr marL="285750" indent="-285750">
                        <a:buFont typeface="Arial" panose="020B0604020202020204" pitchFamily="34" charset="0"/>
                        <a:buChar char="•"/>
                      </a:pPr>
                      <a:r>
                        <a:rPr lang="en-US" sz="1200" dirty="0"/>
                        <a:t>Use square lashing, tripod lashing, and sheer lashing to make A-frames, tripods and bridges on an outdoor scale.  Understand safety considerations when building large and heavy structures.</a:t>
                      </a:r>
                    </a:p>
                    <a:p>
                      <a:pPr marL="285750" indent="-285750">
                        <a:buFont typeface="Arial" panose="020B0604020202020204" pitchFamily="34" charset="0"/>
                        <a:buChar char="•"/>
                      </a:pPr>
                      <a:r>
                        <a:rPr lang="en-US" sz="1200" dirty="0"/>
                        <a:t>Use a timber hitch, round turn and two half hitches, constrictor knot and re-threaded figure of eight (in addition to knots listed in beaver and cub levels)</a:t>
                      </a:r>
                    </a:p>
                    <a:p>
                      <a:pPr marL="285750" indent="-285750">
                        <a:buFont typeface="Arial" panose="020B0604020202020204" pitchFamily="34" charset="0"/>
                        <a:buChar char="•"/>
                      </a:pPr>
                      <a:r>
                        <a:rPr lang="en-US" sz="1200" dirty="0"/>
                        <a:t>Use a simple whipping to seal a traditional three-strand rope</a:t>
                      </a:r>
                    </a:p>
                    <a:p>
                      <a:pPr marL="285750" indent="-285750">
                        <a:buFont typeface="Arial" panose="020B0604020202020204" pitchFamily="34" charset="0"/>
                        <a:buChar char="•"/>
                      </a:pPr>
                      <a:r>
                        <a:rPr lang="en-US" sz="1200" dirty="0"/>
                        <a:t>Splice a rope.</a:t>
                      </a:r>
                    </a:p>
                    <a:p>
                      <a:pPr marL="285750" indent="-285750">
                        <a:buFont typeface="Arial" panose="020B0604020202020204" pitchFamily="34" charset="0"/>
                        <a:buChar char="•"/>
                      </a:pPr>
                      <a:endParaRPr lang="en-US" sz="1200" dirty="0"/>
                    </a:p>
                  </a:txBody>
                  <a:tcPr/>
                </a:tc>
                <a:tc>
                  <a:txBody>
                    <a:bodyPr/>
                    <a:lstStyle/>
                    <a:p>
                      <a:pPr marL="171450" indent="-171450">
                        <a:buFont typeface="Arial" panose="020B0604020202020204" pitchFamily="34" charset="0"/>
                        <a:buChar char="•"/>
                      </a:pPr>
                      <a:r>
                        <a:rPr lang="en-US" sz="1200" dirty="0"/>
                        <a:t>Design and build large scale bridges and towers covering significant distance or height using anchors and mechanical advantage in their construction.</a:t>
                      </a:r>
                    </a:p>
                    <a:p>
                      <a:pPr marL="171450" indent="-171450">
                        <a:buFont typeface="Arial" panose="020B0604020202020204" pitchFamily="34" charset="0"/>
                        <a:buChar char="•"/>
                      </a:pPr>
                      <a:r>
                        <a:rPr lang="en-US" sz="1200" dirty="0"/>
                        <a:t>Maintain all pioneering equipment including spars, ropes and pulley systems.</a:t>
                      </a:r>
                    </a:p>
                    <a:p>
                      <a:pPr marL="171450" indent="-171450">
                        <a:buFont typeface="Arial" panose="020B0604020202020204" pitchFamily="34" charset="0"/>
                        <a:buChar char="•"/>
                      </a:pPr>
                      <a:r>
                        <a:rPr lang="en-US" sz="1200" dirty="0"/>
                        <a:t>Use eye-splices, back splices and short splices to work with traditional ropes.</a:t>
                      </a:r>
                    </a:p>
                    <a:p>
                      <a:pPr marL="171450" indent="-171450">
                        <a:buFont typeface="Arial" panose="020B0604020202020204" pitchFamily="34" charset="0"/>
                        <a:buChar char="•"/>
                      </a:pPr>
                      <a:r>
                        <a:rPr lang="en-US" sz="1200" dirty="0"/>
                        <a:t>Know how to inspect equipment for safety and conduct a risk assessment.</a:t>
                      </a:r>
                    </a:p>
                  </a:txBody>
                  <a:tcPr/>
                </a:tc>
                <a:extLst>
                  <a:ext uri="{0D108BD9-81ED-4DB2-BD59-A6C34878D82A}">
                    <a16:rowId xmlns:a16="http://schemas.microsoft.com/office/drawing/2014/main" val="185180349"/>
                  </a:ext>
                </a:extLst>
              </a:tr>
            </a:tbl>
          </a:graphicData>
        </a:graphic>
      </p:graphicFrame>
      <p:sp>
        <p:nvSpPr>
          <p:cNvPr id="32" name="Rectangle 31">
            <a:extLst>
              <a:ext uri="{FF2B5EF4-FFF2-40B4-BE49-F238E27FC236}">
                <a16:creationId xmlns:a16="http://schemas.microsoft.com/office/drawing/2014/main" id="{ADB79AB3-6B3D-0045-8CB1-C4A9EC46B070}"/>
              </a:ext>
            </a:extLst>
          </p:cNvPr>
          <p:cNvSpPr/>
          <p:nvPr/>
        </p:nvSpPr>
        <p:spPr>
          <a:xfrm>
            <a:off x="7414498" y="23150"/>
            <a:ext cx="466947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a:solidFill>
                  <a:schemeClr val="accent1">
                    <a:lumMod val="50000"/>
                  </a:schemeClr>
                </a:solidFill>
              </a:rPr>
              <a:t>Using lashings to join lengths of wood to make bridges, tripods, towers, a-frames, rafts, ladders, flag poles and camp furniture</a:t>
            </a:r>
          </a:p>
          <a:p>
            <a:pPr marL="285750" indent="-285750">
              <a:buFont typeface="Arial" panose="020B0604020202020204" pitchFamily="34" charset="0"/>
              <a:buChar char="•"/>
            </a:pPr>
            <a:r>
              <a:rPr lang="en-US" sz="1200" dirty="0">
                <a:solidFill>
                  <a:schemeClr val="accent1">
                    <a:lumMod val="50000"/>
                  </a:schemeClr>
                </a:solidFill>
              </a:rPr>
              <a:t>Care of ropes, knotting, splicing</a:t>
            </a:r>
          </a:p>
          <a:p>
            <a:pPr marL="285750" indent="-285750">
              <a:buFont typeface="Arial" panose="020B0604020202020204" pitchFamily="34" charset="0"/>
              <a:buChar char="•"/>
            </a:pPr>
            <a:r>
              <a:rPr lang="en-US" sz="1200" dirty="0">
                <a:solidFill>
                  <a:schemeClr val="accent1">
                    <a:lumMod val="50000"/>
                  </a:schemeClr>
                </a:solidFill>
              </a:rPr>
              <a:t>Using levers, anchors, blocks and tackles, and pulleys to gain mechanical advantage.</a:t>
            </a:r>
          </a:p>
        </p:txBody>
      </p:sp>
      <p:pic>
        <p:nvPicPr>
          <p:cNvPr id="19" name="Picture 18" descr="Icon&#10;&#10;Description automatically generated">
            <a:extLst>
              <a:ext uri="{FF2B5EF4-FFF2-40B4-BE49-F238E27FC236}">
                <a16:creationId xmlns:a16="http://schemas.microsoft.com/office/drawing/2014/main" id="{EC463E7A-537B-4FE7-B548-51544A905E28}"/>
              </a:ext>
            </a:extLst>
          </p:cNvPr>
          <p:cNvPicPr>
            <a:picLocks noChangeAspect="1"/>
          </p:cNvPicPr>
          <p:nvPr/>
        </p:nvPicPr>
        <p:blipFill>
          <a:blip r:embed="rId2"/>
          <a:stretch>
            <a:fillRect/>
          </a:stretch>
        </p:blipFill>
        <p:spPr>
          <a:xfrm>
            <a:off x="-47751" y="23150"/>
            <a:ext cx="1606341" cy="1606341"/>
          </a:xfrm>
          <a:prstGeom prst="rect">
            <a:avLst/>
          </a:prstGeom>
        </p:spPr>
      </p:pic>
    </p:spTree>
    <p:extLst>
      <p:ext uri="{BB962C8B-B14F-4D97-AF65-F5344CB8AC3E}">
        <p14:creationId xmlns:p14="http://schemas.microsoft.com/office/powerpoint/2010/main" val="2539182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015F219-5343-4840-999E-7875D9579675}"/>
              </a:ext>
            </a:extLst>
          </p:cNvPr>
          <p:cNvSpPr/>
          <p:nvPr/>
        </p:nvSpPr>
        <p:spPr>
          <a:xfrm>
            <a:off x="-18391" y="-17583"/>
            <a:ext cx="159968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09E7F35-940D-EB4C-B454-88B4D9C1518C}"/>
              </a:ext>
            </a:extLst>
          </p:cNvPr>
          <p:cNvSpPr/>
          <p:nvPr/>
        </p:nvSpPr>
        <p:spPr>
          <a:xfrm>
            <a:off x="1639614" y="17584"/>
            <a:ext cx="2955535" cy="1220908"/>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Leadership</a:t>
            </a:r>
          </a:p>
        </p:txBody>
      </p:sp>
      <p:sp>
        <p:nvSpPr>
          <p:cNvPr id="4" name="Rectangle 3">
            <a:extLst>
              <a:ext uri="{FF2B5EF4-FFF2-40B4-BE49-F238E27FC236}">
                <a16:creationId xmlns:a16="http://schemas.microsoft.com/office/drawing/2014/main" id="{33F3F5D8-C0CD-284B-A9B8-E9DF94AF1B85}"/>
              </a:ext>
            </a:extLst>
          </p:cNvPr>
          <p:cNvSpPr/>
          <p:nvPr/>
        </p:nvSpPr>
        <p:spPr>
          <a:xfrm>
            <a:off x="4676172" y="17583"/>
            <a:ext cx="265730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1">
                    <a:lumMod val="50000"/>
                  </a:schemeClr>
                </a:solidFill>
              </a:rPr>
              <a:t>Being able to take the lead and be a useful member of a team as appropriate</a:t>
            </a:r>
          </a:p>
        </p:txBody>
      </p:sp>
      <p:graphicFrame>
        <p:nvGraphicFramePr>
          <p:cNvPr id="7" name="Table 7">
            <a:extLst>
              <a:ext uri="{FF2B5EF4-FFF2-40B4-BE49-F238E27FC236}">
                <a16:creationId xmlns:a16="http://schemas.microsoft.com/office/drawing/2014/main" id="{34DC5A16-C859-3E4C-AE75-A6876ABFF071}"/>
              </a:ext>
            </a:extLst>
          </p:cNvPr>
          <p:cNvGraphicFramePr>
            <a:graphicFrameLocks noGrp="1"/>
          </p:cNvGraphicFramePr>
          <p:nvPr>
            <p:extLst>
              <p:ext uri="{D42A27DB-BD31-4B8C-83A1-F6EECF244321}">
                <p14:modId xmlns:p14="http://schemas.microsoft.com/office/powerpoint/2010/main" val="1787498312"/>
              </p:ext>
            </p:extLst>
          </p:nvPr>
        </p:nvGraphicFramePr>
        <p:xfrm>
          <a:off x="1639614" y="1388961"/>
          <a:ext cx="10444356" cy="5346375"/>
        </p:xfrm>
        <a:graphic>
          <a:graphicData uri="http://schemas.openxmlformats.org/drawingml/2006/table">
            <a:tbl>
              <a:tblPr firstRow="1" bandRow="1">
                <a:tableStyleId>{5C22544A-7EE6-4342-B048-85BDC9FD1C3A}</a:tableStyleId>
              </a:tblPr>
              <a:tblGrid>
                <a:gridCol w="2527272">
                  <a:extLst>
                    <a:ext uri="{9D8B030D-6E8A-4147-A177-3AD203B41FA5}">
                      <a16:colId xmlns:a16="http://schemas.microsoft.com/office/drawing/2014/main" val="393557396"/>
                    </a:ext>
                  </a:extLst>
                </a:gridCol>
                <a:gridCol w="2592729">
                  <a:extLst>
                    <a:ext uri="{9D8B030D-6E8A-4147-A177-3AD203B41FA5}">
                      <a16:colId xmlns:a16="http://schemas.microsoft.com/office/drawing/2014/main" val="3826246446"/>
                    </a:ext>
                  </a:extLst>
                </a:gridCol>
                <a:gridCol w="2720051">
                  <a:extLst>
                    <a:ext uri="{9D8B030D-6E8A-4147-A177-3AD203B41FA5}">
                      <a16:colId xmlns:a16="http://schemas.microsoft.com/office/drawing/2014/main" val="3496648011"/>
                    </a:ext>
                  </a:extLst>
                </a:gridCol>
                <a:gridCol w="2604304">
                  <a:extLst>
                    <a:ext uri="{9D8B030D-6E8A-4147-A177-3AD203B41FA5}">
                      <a16:colId xmlns:a16="http://schemas.microsoft.com/office/drawing/2014/main" val="2246911989"/>
                    </a:ext>
                  </a:extLst>
                </a:gridCol>
              </a:tblGrid>
              <a:tr h="730810">
                <a:tc>
                  <a:txBody>
                    <a:bodyPr/>
                    <a:lstStyle/>
                    <a:p>
                      <a:pPr algn="ctr"/>
                      <a:r>
                        <a:rPr lang="en-US" dirty="0"/>
                        <a:t>Beavers</a:t>
                      </a:r>
                    </a:p>
                    <a:p>
                      <a:pPr algn="ctr"/>
                      <a:r>
                        <a:rPr lang="en-US" sz="1200" dirty="0"/>
                        <a:t>(by age 8 they should)</a:t>
                      </a:r>
                    </a:p>
                  </a:txBody>
                  <a:tcPr>
                    <a:solidFill>
                      <a:srgbClr val="7413DC"/>
                    </a:solidFill>
                  </a:tcPr>
                </a:tc>
                <a:tc>
                  <a:txBody>
                    <a:bodyPr/>
                    <a:lstStyle/>
                    <a:p>
                      <a:pPr algn="ctr"/>
                      <a:r>
                        <a:rPr lang="en-US" dirty="0"/>
                        <a:t>Cubs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(by age 10.5 they should)</a:t>
                      </a:r>
                    </a:p>
                  </a:txBody>
                  <a:tcPr>
                    <a:solidFill>
                      <a:srgbClr val="7413DC"/>
                    </a:solidFill>
                  </a:tcPr>
                </a:tc>
                <a:tc>
                  <a:txBody>
                    <a:bodyPr/>
                    <a:lstStyle/>
                    <a:p>
                      <a:pPr algn="ctr"/>
                      <a:r>
                        <a:rPr lang="en-US" dirty="0"/>
                        <a:t>Scouts</a:t>
                      </a:r>
                    </a:p>
                    <a:p>
                      <a:pPr algn="ctr"/>
                      <a:r>
                        <a:rPr lang="en-US" sz="1200" dirty="0"/>
                        <a:t>(by age 14 they should)</a:t>
                      </a:r>
                    </a:p>
                  </a:txBody>
                  <a:tcPr>
                    <a:solidFill>
                      <a:srgbClr val="7413DC"/>
                    </a:solidFill>
                  </a:tcPr>
                </a:tc>
                <a:tc>
                  <a:txBody>
                    <a:bodyPr/>
                    <a:lstStyle/>
                    <a:p>
                      <a:pPr algn="ctr"/>
                      <a:r>
                        <a:rPr lang="en-US" dirty="0"/>
                        <a:t>Explorers</a:t>
                      </a:r>
                    </a:p>
                    <a:p>
                      <a:pPr algn="ctr"/>
                      <a:r>
                        <a:rPr lang="en-US" sz="1200" dirty="0"/>
                        <a:t>(by age 18 they should)</a:t>
                      </a:r>
                    </a:p>
                  </a:txBody>
                  <a:tcPr>
                    <a:solidFill>
                      <a:srgbClr val="7413DC"/>
                    </a:solidFill>
                  </a:tcPr>
                </a:tc>
                <a:extLst>
                  <a:ext uri="{0D108BD9-81ED-4DB2-BD59-A6C34878D82A}">
                    <a16:rowId xmlns:a16="http://schemas.microsoft.com/office/drawing/2014/main" val="2509783005"/>
                  </a:ext>
                </a:extLst>
              </a:tr>
              <a:tr h="1551366">
                <a:tc>
                  <a:txBody>
                    <a:bodyPr/>
                    <a:lstStyle/>
                    <a:p>
                      <a:r>
                        <a:rPr lang="en-US" sz="1400" dirty="0"/>
                        <a:t>Be able to work well in small teams to complete tasks and solve problems.  Be respectful of others’ opinions and ideas.</a:t>
                      </a:r>
                    </a:p>
                  </a:txBody>
                  <a:tcPr/>
                </a:tc>
                <a:tc>
                  <a:txBody>
                    <a:bodyPr/>
                    <a:lstStyle/>
                    <a:p>
                      <a:r>
                        <a:rPr lang="en-US" sz="1400" dirty="0"/>
                        <a:t>Lead other cubs for individual tasks of up to two hours duration, understanding how to split the task up between team members and keep everyone on track.</a:t>
                      </a:r>
                    </a:p>
                  </a:txBody>
                  <a:tcPr/>
                </a:tc>
                <a:tc>
                  <a:txBody>
                    <a:bodyPr/>
                    <a:lstStyle/>
                    <a:p>
                      <a:r>
                        <a:rPr lang="en-US" sz="1400" dirty="0"/>
                        <a:t>Lead other scouts for multiple days (e.g. on camp or expedition), showing fair delegation of tasks, support for individuals, motivating the team and communicating clearly.</a:t>
                      </a:r>
                    </a:p>
                  </a:txBody>
                  <a:tcPr/>
                </a:tc>
                <a:tc>
                  <a:txBody>
                    <a:bodyPr/>
                    <a:lstStyle/>
                    <a:p>
                      <a:r>
                        <a:rPr lang="en-US" sz="1400" dirty="0"/>
                        <a:t>Be capable of leading groups of peers for extended durations, and also able to work with other age groups.  Be able to vary leadership style to best match the circumstances and the individuals.</a:t>
                      </a:r>
                    </a:p>
                  </a:txBody>
                  <a:tcPr/>
                </a:tc>
                <a:extLst>
                  <a:ext uri="{0D108BD9-81ED-4DB2-BD59-A6C34878D82A}">
                    <a16:rowId xmlns:a16="http://schemas.microsoft.com/office/drawing/2014/main" val="3093877959"/>
                  </a:ext>
                </a:extLst>
              </a:tr>
              <a:tr h="3030605">
                <a:tc>
                  <a:txBody>
                    <a:bodyPr/>
                    <a:lstStyle/>
                    <a:p>
                      <a:pPr marL="285750" indent="-285750">
                        <a:buFont typeface="Arial" panose="020B0604020202020204" pitchFamily="34" charset="0"/>
                        <a:buChar char="•"/>
                      </a:pPr>
                      <a:r>
                        <a:rPr lang="en-US" sz="1200" dirty="0"/>
                        <a:t>Work as  a team to solve a series of problems set by leaders</a:t>
                      </a:r>
                    </a:p>
                    <a:p>
                      <a:pPr marL="285750" indent="-285750">
                        <a:buFont typeface="Arial" panose="020B0604020202020204" pitchFamily="34" charset="0"/>
                        <a:buChar char="•"/>
                      </a:pPr>
                      <a:r>
                        <a:rPr lang="en-US" sz="1200" dirty="0"/>
                        <a:t>Work as a team to construct a model or make a working machine.</a:t>
                      </a:r>
                    </a:p>
                    <a:p>
                      <a:pPr marL="285750" indent="-285750">
                        <a:buFont typeface="Arial" panose="020B0604020202020204" pitchFamily="34" charset="0"/>
                        <a:buChar char="•"/>
                      </a:pPr>
                      <a:endParaRPr lang="en-US" sz="12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Lead a team to pitch a tent or make a shelter</a:t>
                      </a:r>
                    </a:p>
                    <a:p>
                      <a:pPr marL="285750" indent="-285750">
                        <a:buFont typeface="Arial" panose="020B0604020202020204" pitchFamily="34" charset="0"/>
                        <a:buChar char="•"/>
                      </a:pPr>
                      <a:r>
                        <a:rPr lang="en-US" sz="1200" dirty="0"/>
                        <a:t>Lead a team in a creative task which incorporates ideas from every team member.</a:t>
                      </a:r>
                    </a:p>
                    <a:p>
                      <a:pPr marL="285750" indent="-285750">
                        <a:buFont typeface="Arial" panose="020B0604020202020204" pitchFamily="34" charset="0"/>
                        <a:buChar char="•"/>
                      </a:pPr>
                      <a:r>
                        <a:rPr lang="en-US" sz="1200" dirty="0"/>
                        <a:t>Work well as a team member when not the one taking the lead.</a:t>
                      </a:r>
                    </a:p>
                    <a:p>
                      <a:pPr marL="285750" indent="-285750">
                        <a:buFont typeface="Arial" panose="020B0604020202020204" pitchFamily="34" charset="0"/>
                        <a:buChar char="•"/>
                      </a:pPr>
                      <a:endParaRPr lang="en-US" sz="1200" dirty="0"/>
                    </a:p>
                  </a:txBody>
                  <a:tcPr/>
                </a:tc>
                <a:tc>
                  <a:txBody>
                    <a:bodyPr/>
                    <a:lstStyle/>
                    <a:p>
                      <a:pPr marL="285750" indent="-285750">
                        <a:buFont typeface="Arial" panose="020B0604020202020204" pitchFamily="34" charset="0"/>
                        <a:buChar char="•"/>
                      </a:pPr>
                      <a:r>
                        <a:rPr lang="en-US" sz="1200" dirty="0"/>
                        <a:t>Lead a patrol on a camp, including setting up the site, cooking and washing up, keeping the site tidy, collecting and processing firewood.</a:t>
                      </a:r>
                    </a:p>
                    <a:p>
                      <a:pPr marL="285750" indent="-285750">
                        <a:buFont typeface="Arial" panose="020B0604020202020204" pitchFamily="34" charset="0"/>
                        <a:buChar char="•"/>
                      </a:pPr>
                      <a:r>
                        <a:rPr lang="en-US" sz="1200" dirty="0"/>
                        <a:t>When not the patrol leader show that you are able to support the rest of the team by doing your assigned tasks and supporting others with theirs.</a:t>
                      </a:r>
                    </a:p>
                    <a:p>
                      <a:pPr marL="285750" indent="-285750">
                        <a:buFont typeface="Arial" panose="020B0604020202020204" pitchFamily="34" charset="0"/>
                        <a:buChar char="•"/>
                      </a:pPr>
                      <a:r>
                        <a:rPr lang="en-US" sz="1200" dirty="0"/>
                        <a:t>Support new scouts by teaching them how to do things and give them encouragement while they learn.</a:t>
                      </a:r>
                    </a:p>
                    <a:p>
                      <a:pPr marL="285750" indent="-285750">
                        <a:buFont typeface="Arial" panose="020B0604020202020204" pitchFamily="34" charset="0"/>
                        <a:buChar char="•"/>
                      </a:pPr>
                      <a:endParaRPr lang="en-US" sz="1200" dirty="0"/>
                    </a:p>
                  </a:txBody>
                  <a:tcPr/>
                </a:tc>
                <a:tc>
                  <a:txBody>
                    <a:bodyPr/>
                    <a:lstStyle/>
                    <a:p>
                      <a:pPr marL="171450" indent="-171450">
                        <a:buFont typeface="Arial" panose="020B0604020202020204" pitchFamily="34" charset="0"/>
                        <a:buChar char="•"/>
                      </a:pPr>
                      <a:r>
                        <a:rPr lang="en-US" sz="1200" dirty="0"/>
                        <a:t>Show that you can lead a group of your peers in challenging conditions (weather, terrain) and are able to balance the needs of the group with achieving the task.</a:t>
                      </a:r>
                    </a:p>
                    <a:p>
                      <a:pPr marL="171450" indent="-171450">
                        <a:buFont typeface="Arial" panose="020B0604020202020204" pitchFamily="34" charset="0"/>
                        <a:buChar char="•"/>
                      </a:pPr>
                      <a:r>
                        <a:rPr lang="en-US" sz="1200" dirty="0"/>
                        <a:t>Show that you can support other leaders by doing the tasks you have been assigned to a high standard.</a:t>
                      </a:r>
                    </a:p>
                    <a:p>
                      <a:pPr marL="171450" indent="-171450">
                        <a:buFont typeface="Arial" panose="020B0604020202020204" pitchFamily="34" charset="0"/>
                        <a:buChar char="•"/>
                      </a:pPr>
                      <a:r>
                        <a:rPr lang="en-US" sz="1200" dirty="0"/>
                        <a:t>Work with beavers, cubs and scouts to help deliver some aspects of their </a:t>
                      </a:r>
                      <a:r>
                        <a:rPr lang="en-US" sz="1200" dirty="0" err="1"/>
                        <a:t>programme</a:t>
                      </a:r>
                      <a:r>
                        <a:rPr lang="en-US" sz="1200" dirty="0"/>
                        <a:t> (possibly as a Young Leader) and show how you are able to communicate clearly, keep them interested and encourage them.</a:t>
                      </a:r>
                    </a:p>
                  </a:txBody>
                  <a:tcPr/>
                </a:tc>
                <a:extLst>
                  <a:ext uri="{0D108BD9-81ED-4DB2-BD59-A6C34878D82A}">
                    <a16:rowId xmlns:a16="http://schemas.microsoft.com/office/drawing/2014/main" val="185180349"/>
                  </a:ext>
                </a:extLst>
              </a:tr>
            </a:tbl>
          </a:graphicData>
        </a:graphic>
      </p:graphicFrame>
      <p:sp>
        <p:nvSpPr>
          <p:cNvPr id="32" name="Rectangle 31">
            <a:extLst>
              <a:ext uri="{FF2B5EF4-FFF2-40B4-BE49-F238E27FC236}">
                <a16:creationId xmlns:a16="http://schemas.microsoft.com/office/drawing/2014/main" id="{ADB79AB3-6B3D-0045-8CB1-C4A9EC46B070}"/>
              </a:ext>
            </a:extLst>
          </p:cNvPr>
          <p:cNvSpPr/>
          <p:nvPr/>
        </p:nvSpPr>
        <p:spPr>
          <a:xfrm>
            <a:off x="7414498" y="23150"/>
            <a:ext cx="466947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a:solidFill>
                  <a:schemeClr val="accent1">
                    <a:lumMod val="50000"/>
                  </a:schemeClr>
                </a:solidFill>
              </a:rPr>
              <a:t>Understand different leadership styles and when to use them, understand learning styles, communications preferences and how to engage and motivate a team.</a:t>
            </a:r>
          </a:p>
          <a:p>
            <a:pPr marL="285750" indent="-285750">
              <a:buFont typeface="Arial" panose="020B0604020202020204" pitchFamily="34" charset="0"/>
              <a:buChar char="•"/>
            </a:pPr>
            <a:r>
              <a:rPr lang="en-US" sz="1200" dirty="0">
                <a:solidFill>
                  <a:schemeClr val="accent1">
                    <a:lumMod val="50000"/>
                  </a:schemeClr>
                </a:solidFill>
              </a:rPr>
              <a:t>Being able to give clear briefings, presentations and other communications. How to delegate and support team members.</a:t>
            </a:r>
          </a:p>
          <a:p>
            <a:pPr marL="285750" indent="-285750">
              <a:buFont typeface="Arial" panose="020B0604020202020204" pitchFamily="34" charset="0"/>
              <a:buChar char="•"/>
            </a:pPr>
            <a:r>
              <a:rPr lang="en-US" sz="1200" dirty="0">
                <a:solidFill>
                  <a:schemeClr val="accent1">
                    <a:lumMod val="50000"/>
                  </a:schemeClr>
                </a:solidFill>
              </a:rPr>
              <a:t>Knowing how to balance the needs of the individual and the team</a:t>
            </a:r>
          </a:p>
        </p:txBody>
      </p:sp>
      <p:pic>
        <p:nvPicPr>
          <p:cNvPr id="19" name="Picture 18" descr="Icon&#10;&#10;Description automatically generated">
            <a:extLst>
              <a:ext uri="{FF2B5EF4-FFF2-40B4-BE49-F238E27FC236}">
                <a16:creationId xmlns:a16="http://schemas.microsoft.com/office/drawing/2014/main" id="{0C0DF922-BBE2-4AA7-8F82-387EC279886A}"/>
              </a:ext>
            </a:extLst>
          </p:cNvPr>
          <p:cNvPicPr>
            <a:picLocks noChangeAspect="1"/>
          </p:cNvPicPr>
          <p:nvPr/>
        </p:nvPicPr>
        <p:blipFill>
          <a:blip r:embed="rId2"/>
          <a:stretch>
            <a:fillRect/>
          </a:stretch>
        </p:blipFill>
        <p:spPr>
          <a:xfrm>
            <a:off x="-13567" y="23150"/>
            <a:ext cx="1606341" cy="1606341"/>
          </a:xfrm>
          <a:prstGeom prst="rect">
            <a:avLst/>
          </a:prstGeom>
          <a:solidFill>
            <a:srgbClr val="7413DC"/>
          </a:solidFill>
        </p:spPr>
      </p:pic>
    </p:spTree>
    <p:extLst>
      <p:ext uri="{BB962C8B-B14F-4D97-AF65-F5344CB8AC3E}">
        <p14:creationId xmlns:p14="http://schemas.microsoft.com/office/powerpoint/2010/main" val="1241647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015F219-5343-4840-999E-7875D9579675}"/>
              </a:ext>
            </a:extLst>
          </p:cNvPr>
          <p:cNvSpPr/>
          <p:nvPr/>
        </p:nvSpPr>
        <p:spPr>
          <a:xfrm>
            <a:off x="-18391" y="-17583"/>
            <a:ext cx="159968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09E7F35-940D-EB4C-B454-88B4D9C1518C}"/>
              </a:ext>
            </a:extLst>
          </p:cNvPr>
          <p:cNvSpPr/>
          <p:nvPr/>
        </p:nvSpPr>
        <p:spPr>
          <a:xfrm>
            <a:off x="1639614" y="17584"/>
            <a:ext cx="2955535" cy="1220908"/>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First Aid</a:t>
            </a:r>
          </a:p>
        </p:txBody>
      </p:sp>
      <p:sp>
        <p:nvSpPr>
          <p:cNvPr id="4" name="Rectangle 3">
            <a:extLst>
              <a:ext uri="{FF2B5EF4-FFF2-40B4-BE49-F238E27FC236}">
                <a16:creationId xmlns:a16="http://schemas.microsoft.com/office/drawing/2014/main" id="{33F3F5D8-C0CD-284B-A9B8-E9DF94AF1B85}"/>
              </a:ext>
            </a:extLst>
          </p:cNvPr>
          <p:cNvSpPr/>
          <p:nvPr/>
        </p:nvSpPr>
        <p:spPr>
          <a:xfrm>
            <a:off x="4676172" y="17583"/>
            <a:ext cx="265730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1">
                    <a:lumMod val="50000"/>
                  </a:schemeClr>
                </a:solidFill>
              </a:rPr>
              <a:t>Giving life-saving medical help when needed, and taking immediate steps to deal with accidents</a:t>
            </a:r>
          </a:p>
        </p:txBody>
      </p:sp>
      <p:graphicFrame>
        <p:nvGraphicFramePr>
          <p:cNvPr id="7" name="Table 7">
            <a:extLst>
              <a:ext uri="{FF2B5EF4-FFF2-40B4-BE49-F238E27FC236}">
                <a16:creationId xmlns:a16="http://schemas.microsoft.com/office/drawing/2014/main" id="{34DC5A16-C859-3E4C-AE75-A6876ABFF071}"/>
              </a:ext>
            </a:extLst>
          </p:cNvPr>
          <p:cNvGraphicFramePr>
            <a:graphicFrameLocks noGrp="1"/>
          </p:cNvGraphicFramePr>
          <p:nvPr>
            <p:extLst>
              <p:ext uri="{D42A27DB-BD31-4B8C-83A1-F6EECF244321}">
                <p14:modId xmlns:p14="http://schemas.microsoft.com/office/powerpoint/2010/main" val="449626948"/>
              </p:ext>
            </p:extLst>
          </p:nvPr>
        </p:nvGraphicFramePr>
        <p:xfrm>
          <a:off x="1639614" y="1388961"/>
          <a:ext cx="10444356" cy="5482576"/>
        </p:xfrm>
        <a:graphic>
          <a:graphicData uri="http://schemas.openxmlformats.org/drawingml/2006/table">
            <a:tbl>
              <a:tblPr firstRow="1" bandRow="1">
                <a:tableStyleId>{5C22544A-7EE6-4342-B048-85BDC9FD1C3A}</a:tableStyleId>
              </a:tblPr>
              <a:tblGrid>
                <a:gridCol w="2527272">
                  <a:extLst>
                    <a:ext uri="{9D8B030D-6E8A-4147-A177-3AD203B41FA5}">
                      <a16:colId xmlns:a16="http://schemas.microsoft.com/office/drawing/2014/main" val="393557396"/>
                    </a:ext>
                  </a:extLst>
                </a:gridCol>
                <a:gridCol w="2592729">
                  <a:extLst>
                    <a:ext uri="{9D8B030D-6E8A-4147-A177-3AD203B41FA5}">
                      <a16:colId xmlns:a16="http://schemas.microsoft.com/office/drawing/2014/main" val="3826246446"/>
                    </a:ext>
                  </a:extLst>
                </a:gridCol>
                <a:gridCol w="2720051">
                  <a:extLst>
                    <a:ext uri="{9D8B030D-6E8A-4147-A177-3AD203B41FA5}">
                      <a16:colId xmlns:a16="http://schemas.microsoft.com/office/drawing/2014/main" val="3496648011"/>
                    </a:ext>
                  </a:extLst>
                </a:gridCol>
                <a:gridCol w="2604304">
                  <a:extLst>
                    <a:ext uri="{9D8B030D-6E8A-4147-A177-3AD203B41FA5}">
                      <a16:colId xmlns:a16="http://schemas.microsoft.com/office/drawing/2014/main" val="2246911989"/>
                    </a:ext>
                  </a:extLst>
                </a:gridCol>
              </a:tblGrid>
              <a:tr h="730810">
                <a:tc>
                  <a:txBody>
                    <a:bodyPr/>
                    <a:lstStyle/>
                    <a:p>
                      <a:pPr algn="ctr"/>
                      <a:r>
                        <a:rPr lang="en-US" dirty="0"/>
                        <a:t>Beavers</a:t>
                      </a:r>
                    </a:p>
                    <a:p>
                      <a:pPr algn="ctr"/>
                      <a:r>
                        <a:rPr lang="en-US" sz="1200" dirty="0"/>
                        <a:t>(by age 8 they should)</a:t>
                      </a:r>
                    </a:p>
                  </a:txBody>
                  <a:tcPr>
                    <a:solidFill>
                      <a:srgbClr val="7413DC"/>
                    </a:solidFill>
                  </a:tcPr>
                </a:tc>
                <a:tc>
                  <a:txBody>
                    <a:bodyPr/>
                    <a:lstStyle/>
                    <a:p>
                      <a:pPr algn="ctr"/>
                      <a:r>
                        <a:rPr lang="en-US" dirty="0"/>
                        <a:t>Cubs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(by age 10.5 they should)</a:t>
                      </a:r>
                    </a:p>
                  </a:txBody>
                  <a:tcPr>
                    <a:solidFill>
                      <a:srgbClr val="7413DC"/>
                    </a:solidFill>
                  </a:tcPr>
                </a:tc>
                <a:tc>
                  <a:txBody>
                    <a:bodyPr/>
                    <a:lstStyle/>
                    <a:p>
                      <a:pPr algn="ctr"/>
                      <a:r>
                        <a:rPr lang="en-US" dirty="0"/>
                        <a:t>Scouts</a:t>
                      </a:r>
                    </a:p>
                    <a:p>
                      <a:pPr algn="ctr"/>
                      <a:r>
                        <a:rPr lang="en-US" sz="1200" dirty="0"/>
                        <a:t>(by age 14 they should)</a:t>
                      </a:r>
                    </a:p>
                  </a:txBody>
                  <a:tcPr>
                    <a:solidFill>
                      <a:srgbClr val="7413DC"/>
                    </a:solidFill>
                  </a:tcPr>
                </a:tc>
                <a:tc>
                  <a:txBody>
                    <a:bodyPr/>
                    <a:lstStyle/>
                    <a:p>
                      <a:pPr algn="ctr"/>
                      <a:r>
                        <a:rPr lang="en-US" dirty="0"/>
                        <a:t>Explorers</a:t>
                      </a:r>
                    </a:p>
                    <a:p>
                      <a:pPr algn="ctr"/>
                      <a:r>
                        <a:rPr lang="en-US" sz="1200" dirty="0"/>
                        <a:t>(by age 18 they should)</a:t>
                      </a:r>
                    </a:p>
                  </a:txBody>
                  <a:tcPr>
                    <a:solidFill>
                      <a:srgbClr val="7413DC"/>
                    </a:solidFill>
                  </a:tcPr>
                </a:tc>
                <a:extLst>
                  <a:ext uri="{0D108BD9-81ED-4DB2-BD59-A6C34878D82A}">
                    <a16:rowId xmlns:a16="http://schemas.microsoft.com/office/drawing/2014/main" val="2509783005"/>
                  </a:ext>
                </a:extLst>
              </a:tr>
              <a:tr h="1551366">
                <a:tc>
                  <a:txBody>
                    <a:bodyPr/>
                    <a:lstStyle/>
                    <a:p>
                      <a:r>
                        <a:rPr lang="en-US" sz="1400" dirty="0" err="1"/>
                        <a:t>Recognise</a:t>
                      </a:r>
                      <a:r>
                        <a:rPr lang="en-US" sz="1400" dirty="0"/>
                        <a:t> when someone is hurt and needs help.  Know how to get help from adults and from the emergency services</a:t>
                      </a:r>
                    </a:p>
                  </a:txBody>
                  <a:tcPr/>
                </a:tc>
                <a:tc>
                  <a:txBody>
                    <a:bodyPr/>
                    <a:lstStyle/>
                    <a:p>
                      <a:r>
                        <a:rPr lang="en-US" sz="1400" dirty="0"/>
                        <a:t>Deal with some simple medical conditions and be able to independently get help if alone with a casualty.</a:t>
                      </a:r>
                    </a:p>
                  </a:txBody>
                  <a:tcPr/>
                </a:tc>
                <a:tc>
                  <a:txBody>
                    <a:bodyPr/>
                    <a:lstStyle/>
                    <a:p>
                      <a:r>
                        <a:rPr lang="en-US" sz="1400" dirty="0"/>
                        <a:t>Deliver a life-saving response to serious conditions and be able to independently manage routine medical problems during outdoor activities</a:t>
                      </a:r>
                    </a:p>
                  </a:txBody>
                  <a:tcPr/>
                </a:tc>
                <a:tc>
                  <a:txBody>
                    <a:bodyPr/>
                    <a:lstStyle/>
                    <a:p>
                      <a:r>
                        <a:rPr lang="en-US" sz="1400" dirty="0"/>
                        <a:t>Be capable of acting as the nominated first-aider on a camp or event with a wide-ranging knowledge of emergency and routine medical conditions and their treatment</a:t>
                      </a:r>
                    </a:p>
                  </a:txBody>
                  <a:tcPr/>
                </a:tc>
                <a:extLst>
                  <a:ext uri="{0D108BD9-81ED-4DB2-BD59-A6C34878D82A}">
                    <a16:rowId xmlns:a16="http://schemas.microsoft.com/office/drawing/2014/main" val="3093877959"/>
                  </a:ext>
                </a:extLst>
              </a:tr>
              <a:tr h="3030605">
                <a:tc>
                  <a:txBody>
                    <a:bodyPr/>
                    <a:lstStyle/>
                    <a:p>
                      <a:pPr marL="285750" indent="-285750">
                        <a:buFont typeface="Arial" panose="020B0604020202020204" pitchFamily="34" charset="0"/>
                        <a:buChar char="•"/>
                      </a:pPr>
                      <a:r>
                        <a:rPr lang="en-US" sz="1200" dirty="0" err="1"/>
                        <a:t>Recognise</a:t>
                      </a:r>
                      <a:r>
                        <a:rPr lang="en-US" sz="1200" dirty="0"/>
                        <a:t> when someone is hurt and seek help from the nearest adult</a:t>
                      </a:r>
                    </a:p>
                    <a:p>
                      <a:pPr marL="285750" indent="-285750">
                        <a:buFont typeface="Arial" panose="020B0604020202020204" pitchFamily="34" charset="0"/>
                        <a:buChar char="•"/>
                      </a:pPr>
                      <a:r>
                        <a:rPr lang="en-US" sz="1200" dirty="0"/>
                        <a:t>Simulate calling 999 and speaking to the emergency operator.</a:t>
                      </a:r>
                    </a:p>
                    <a:p>
                      <a:pPr marL="285750" indent="-285750">
                        <a:buFont typeface="Arial" panose="020B0604020202020204" pitchFamily="34" charset="0"/>
                        <a:buChar char="•"/>
                      </a:pPr>
                      <a:endParaRPr lang="en-US" sz="1200" dirty="0"/>
                    </a:p>
                  </a:txBody>
                  <a:tcPr/>
                </a:tc>
                <a:tc>
                  <a:txBody>
                    <a:bodyPr/>
                    <a:lstStyle/>
                    <a:p>
                      <a:pPr marL="285750" indent="-285750">
                        <a:buFont typeface="Arial" panose="020B0604020202020204" pitchFamily="34" charset="0"/>
                        <a:buChar char="•"/>
                      </a:pPr>
                      <a:r>
                        <a:rPr lang="en-US" sz="1200" dirty="0"/>
                        <a:t>Deal with simple cuts and superficial burns</a:t>
                      </a:r>
                    </a:p>
                    <a:p>
                      <a:pPr marL="285750" indent="-285750">
                        <a:buFont typeface="Arial" panose="020B0604020202020204" pitchFamily="34" charset="0"/>
                        <a:buChar char="•"/>
                      </a:pPr>
                      <a:r>
                        <a:rPr lang="en-US" sz="1200" dirty="0"/>
                        <a:t>Put an unresponsive casualty in the recovery position</a:t>
                      </a:r>
                    </a:p>
                    <a:p>
                      <a:pPr marL="285750" indent="-285750">
                        <a:buFont typeface="Arial" panose="020B0604020202020204" pitchFamily="34" charset="0"/>
                        <a:buChar char="•"/>
                      </a:pPr>
                      <a:r>
                        <a:rPr lang="en-US" sz="1200" dirty="0"/>
                        <a:t>Help someone with asthma to take their inhaler</a:t>
                      </a:r>
                    </a:p>
                    <a:p>
                      <a:pPr marL="285750" indent="-285750">
                        <a:buFont typeface="Arial" panose="020B0604020202020204" pitchFamily="34" charset="0"/>
                        <a:buChar char="•"/>
                      </a:pPr>
                      <a:r>
                        <a:rPr lang="en-US" sz="1200" dirty="0"/>
                        <a:t>Know how to reassure a casualty while waiting for medical help</a:t>
                      </a:r>
                    </a:p>
                  </a:txBody>
                  <a:tcPr/>
                </a:tc>
                <a:tc>
                  <a:txBody>
                    <a:bodyPr/>
                    <a:lstStyle/>
                    <a:p>
                      <a:pPr marL="285750" indent="-285750">
                        <a:buFont typeface="Arial" panose="020B0604020202020204" pitchFamily="34" charset="0"/>
                        <a:buChar char="•"/>
                      </a:pPr>
                      <a:r>
                        <a:rPr lang="en-US" sz="1200" dirty="0"/>
                        <a:t>Deliver effective CPR to an unresponsive and non breathing casualty</a:t>
                      </a:r>
                    </a:p>
                    <a:p>
                      <a:pPr marL="285750" indent="-285750">
                        <a:buFont typeface="Arial" panose="020B0604020202020204" pitchFamily="34" charset="0"/>
                        <a:buChar char="•"/>
                      </a:pPr>
                      <a:r>
                        <a:rPr lang="en-US" sz="1200" dirty="0"/>
                        <a:t>Take immediate steps to deal with major bleeding, broken bones and non-superficial burns</a:t>
                      </a:r>
                    </a:p>
                    <a:p>
                      <a:pPr marL="285750" indent="-285750">
                        <a:buFont typeface="Arial" panose="020B0604020202020204" pitchFamily="34" charset="0"/>
                        <a:buChar char="•"/>
                      </a:pPr>
                      <a:r>
                        <a:rPr lang="en-US" sz="1200" dirty="0" err="1"/>
                        <a:t>Recognise</a:t>
                      </a:r>
                      <a:r>
                        <a:rPr lang="en-US" sz="1200" dirty="0"/>
                        <a:t> and tread heat exhaustion and hypothermia</a:t>
                      </a:r>
                    </a:p>
                    <a:p>
                      <a:pPr marL="285750" indent="-285750">
                        <a:buFont typeface="Arial" panose="020B0604020202020204" pitchFamily="34" charset="0"/>
                        <a:buChar char="•"/>
                      </a:pPr>
                      <a:r>
                        <a:rPr lang="en-US" sz="1200" dirty="0"/>
                        <a:t>Assist someone who is choking</a:t>
                      </a:r>
                    </a:p>
                    <a:p>
                      <a:pPr marL="285750" indent="-285750">
                        <a:buFont typeface="Arial" panose="020B0604020202020204" pitchFamily="34" charset="0"/>
                        <a:buChar char="•"/>
                      </a:pPr>
                      <a:r>
                        <a:rPr lang="en-US" sz="1200" dirty="0"/>
                        <a:t>Take immediate steps to immobilize broken bones and deal with sprains and strains</a:t>
                      </a:r>
                    </a:p>
                    <a:p>
                      <a:pPr marL="285750" indent="-285750">
                        <a:buFont typeface="Arial" panose="020B0604020202020204" pitchFamily="34" charset="0"/>
                        <a:buChar char="•"/>
                      </a:pPr>
                      <a:r>
                        <a:rPr lang="en-US" sz="1200" dirty="0" err="1"/>
                        <a:t>Recognise</a:t>
                      </a:r>
                      <a:r>
                        <a:rPr lang="en-US" sz="1200" dirty="0"/>
                        <a:t> heart attacks and strokes and how to take steps to comport the casualty until medical help arrives.</a:t>
                      </a:r>
                    </a:p>
                    <a:p>
                      <a:pPr marL="285750" indent="-285750">
                        <a:buFont typeface="Arial" panose="020B0604020202020204" pitchFamily="34" charset="0"/>
                        <a:buChar char="•"/>
                      </a:pPr>
                      <a:endParaRPr lang="en-US" sz="1200" dirty="0"/>
                    </a:p>
                  </a:txBody>
                  <a:tcPr/>
                </a:tc>
                <a:tc>
                  <a:txBody>
                    <a:bodyPr/>
                    <a:lstStyle/>
                    <a:p>
                      <a:pPr marL="171450" indent="-171450">
                        <a:buFont typeface="Arial" panose="020B0604020202020204" pitchFamily="34" charset="0"/>
                        <a:buChar char="•"/>
                      </a:pPr>
                      <a:r>
                        <a:rPr lang="en-US" sz="1200" dirty="0"/>
                        <a:t>Have a good knowledge about what may be managed within the group and what needs medical assistance from others</a:t>
                      </a:r>
                    </a:p>
                    <a:p>
                      <a:pPr marL="171450" indent="-171450">
                        <a:buFont typeface="Arial" panose="020B0604020202020204" pitchFamily="34" charset="0"/>
                        <a:buChar char="•"/>
                      </a:pPr>
                      <a:r>
                        <a:rPr lang="en-US" sz="1200" dirty="0"/>
                        <a:t>In addition to the conditions mentioned in previous levels, be able to recognize and deal with head injuries, spinal injuries, meningitis, diabetic emergencies, seizures,  and anaphylaxis. </a:t>
                      </a:r>
                    </a:p>
                  </a:txBody>
                  <a:tcPr/>
                </a:tc>
                <a:extLst>
                  <a:ext uri="{0D108BD9-81ED-4DB2-BD59-A6C34878D82A}">
                    <a16:rowId xmlns:a16="http://schemas.microsoft.com/office/drawing/2014/main" val="185180349"/>
                  </a:ext>
                </a:extLst>
              </a:tr>
            </a:tbl>
          </a:graphicData>
        </a:graphic>
      </p:graphicFrame>
      <p:sp>
        <p:nvSpPr>
          <p:cNvPr id="32" name="Rectangle 31">
            <a:extLst>
              <a:ext uri="{FF2B5EF4-FFF2-40B4-BE49-F238E27FC236}">
                <a16:creationId xmlns:a16="http://schemas.microsoft.com/office/drawing/2014/main" id="{ADB79AB3-6B3D-0045-8CB1-C4A9EC46B070}"/>
              </a:ext>
            </a:extLst>
          </p:cNvPr>
          <p:cNvSpPr/>
          <p:nvPr/>
        </p:nvSpPr>
        <p:spPr>
          <a:xfrm>
            <a:off x="7414498" y="23150"/>
            <a:ext cx="466947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a:solidFill>
                  <a:schemeClr val="accent1">
                    <a:lumMod val="50000"/>
                  </a:schemeClr>
                </a:solidFill>
              </a:rPr>
              <a:t>Knowing how to give life-saving CPR, deal with an unresponsive casualty, and recognize serious medical emergencies (heart attack, stroke, seizure, anaphylaxis, shock,)</a:t>
            </a:r>
          </a:p>
          <a:p>
            <a:pPr marL="285750" indent="-285750">
              <a:buFont typeface="Arial" panose="020B0604020202020204" pitchFamily="34" charset="0"/>
              <a:buChar char="•"/>
            </a:pPr>
            <a:r>
              <a:rPr lang="en-US" sz="1200" dirty="0">
                <a:solidFill>
                  <a:schemeClr val="accent1">
                    <a:lumMod val="50000"/>
                  </a:schemeClr>
                </a:solidFill>
              </a:rPr>
              <a:t>Take action to deal with cuts, burns, asthma, heat exhaustion, hypothermia and other conditions that may occur in scouting</a:t>
            </a:r>
          </a:p>
          <a:p>
            <a:pPr marL="285750" indent="-285750">
              <a:buFont typeface="Arial" panose="020B0604020202020204" pitchFamily="34" charset="0"/>
              <a:buChar char="•"/>
            </a:pPr>
            <a:r>
              <a:rPr lang="en-US" sz="1200" dirty="0">
                <a:solidFill>
                  <a:schemeClr val="accent1">
                    <a:lumMod val="50000"/>
                  </a:schemeClr>
                </a:solidFill>
              </a:rPr>
              <a:t>Know how to summon help from the emergency services</a:t>
            </a:r>
          </a:p>
        </p:txBody>
      </p:sp>
      <p:pic>
        <p:nvPicPr>
          <p:cNvPr id="19" name="Picture 18" descr="Icon&#10;&#10;Description automatically generated">
            <a:extLst>
              <a:ext uri="{FF2B5EF4-FFF2-40B4-BE49-F238E27FC236}">
                <a16:creationId xmlns:a16="http://schemas.microsoft.com/office/drawing/2014/main" id="{CBDAD07F-7847-45A2-93B2-00BFBA713F49}"/>
              </a:ext>
            </a:extLst>
          </p:cNvPr>
          <p:cNvPicPr>
            <a:picLocks noChangeAspect="1"/>
          </p:cNvPicPr>
          <p:nvPr/>
        </p:nvPicPr>
        <p:blipFill>
          <a:blip r:embed="rId2"/>
          <a:stretch>
            <a:fillRect/>
          </a:stretch>
        </p:blipFill>
        <p:spPr>
          <a:xfrm>
            <a:off x="-47751" y="23150"/>
            <a:ext cx="1606341" cy="1606341"/>
          </a:xfrm>
          <a:prstGeom prst="rect">
            <a:avLst/>
          </a:prstGeom>
        </p:spPr>
      </p:pic>
    </p:spTree>
    <p:extLst>
      <p:ext uri="{BB962C8B-B14F-4D97-AF65-F5344CB8AC3E}">
        <p14:creationId xmlns:p14="http://schemas.microsoft.com/office/powerpoint/2010/main" val="1107914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015F219-5343-4840-999E-7875D9579675}"/>
              </a:ext>
            </a:extLst>
          </p:cNvPr>
          <p:cNvSpPr/>
          <p:nvPr/>
        </p:nvSpPr>
        <p:spPr>
          <a:xfrm>
            <a:off x="-18391" y="-17583"/>
            <a:ext cx="159968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09E7F35-940D-EB4C-B454-88B4D9C1518C}"/>
              </a:ext>
            </a:extLst>
          </p:cNvPr>
          <p:cNvSpPr/>
          <p:nvPr/>
        </p:nvSpPr>
        <p:spPr>
          <a:xfrm>
            <a:off x="1639614" y="17584"/>
            <a:ext cx="2955535" cy="1220908"/>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Hiking</a:t>
            </a:r>
          </a:p>
          <a:p>
            <a:pPr algn="ctr"/>
            <a:r>
              <a:rPr lang="en-US" sz="1050" dirty="0"/>
              <a:t>(and other expeditions)</a:t>
            </a:r>
          </a:p>
        </p:txBody>
      </p:sp>
      <p:sp>
        <p:nvSpPr>
          <p:cNvPr id="4" name="Rectangle 3">
            <a:extLst>
              <a:ext uri="{FF2B5EF4-FFF2-40B4-BE49-F238E27FC236}">
                <a16:creationId xmlns:a16="http://schemas.microsoft.com/office/drawing/2014/main" id="{33F3F5D8-C0CD-284B-A9B8-E9DF94AF1B85}"/>
              </a:ext>
            </a:extLst>
          </p:cNvPr>
          <p:cNvSpPr/>
          <p:nvPr/>
        </p:nvSpPr>
        <p:spPr>
          <a:xfrm>
            <a:off x="4676172" y="17583"/>
            <a:ext cx="265730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1">
                    <a:lumMod val="50000"/>
                  </a:schemeClr>
                </a:solidFill>
              </a:rPr>
              <a:t>Using scouting skills on the move, journeying on foot, bicycle or boat.</a:t>
            </a:r>
          </a:p>
        </p:txBody>
      </p:sp>
      <p:graphicFrame>
        <p:nvGraphicFramePr>
          <p:cNvPr id="7" name="Table 7">
            <a:extLst>
              <a:ext uri="{FF2B5EF4-FFF2-40B4-BE49-F238E27FC236}">
                <a16:creationId xmlns:a16="http://schemas.microsoft.com/office/drawing/2014/main" id="{34DC5A16-C859-3E4C-AE75-A6876ABFF071}"/>
              </a:ext>
            </a:extLst>
          </p:cNvPr>
          <p:cNvGraphicFramePr>
            <a:graphicFrameLocks noGrp="1"/>
          </p:cNvGraphicFramePr>
          <p:nvPr>
            <p:extLst>
              <p:ext uri="{D42A27DB-BD31-4B8C-83A1-F6EECF244321}">
                <p14:modId xmlns:p14="http://schemas.microsoft.com/office/powerpoint/2010/main" val="3210780343"/>
              </p:ext>
            </p:extLst>
          </p:nvPr>
        </p:nvGraphicFramePr>
        <p:xfrm>
          <a:off x="1639614" y="1388961"/>
          <a:ext cx="10444356" cy="5312781"/>
        </p:xfrm>
        <a:graphic>
          <a:graphicData uri="http://schemas.openxmlformats.org/drawingml/2006/table">
            <a:tbl>
              <a:tblPr firstRow="1" bandRow="1">
                <a:tableStyleId>{5C22544A-7EE6-4342-B048-85BDC9FD1C3A}</a:tableStyleId>
              </a:tblPr>
              <a:tblGrid>
                <a:gridCol w="2527272">
                  <a:extLst>
                    <a:ext uri="{9D8B030D-6E8A-4147-A177-3AD203B41FA5}">
                      <a16:colId xmlns:a16="http://schemas.microsoft.com/office/drawing/2014/main" val="393557396"/>
                    </a:ext>
                  </a:extLst>
                </a:gridCol>
                <a:gridCol w="2592729">
                  <a:extLst>
                    <a:ext uri="{9D8B030D-6E8A-4147-A177-3AD203B41FA5}">
                      <a16:colId xmlns:a16="http://schemas.microsoft.com/office/drawing/2014/main" val="3826246446"/>
                    </a:ext>
                  </a:extLst>
                </a:gridCol>
                <a:gridCol w="2720051">
                  <a:extLst>
                    <a:ext uri="{9D8B030D-6E8A-4147-A177-3AD203B41FA5}">
                      <a16:colId xmlns:a16="http://schemas.microsoft.com/office/drawing/2014/main" val="3496648011"/>
                    </a:ext>
                  </a:extLst>
                </a:gridCol>
                <a:gridCol w="2604304">
                  <a:extLst>
                    <a:ext uri="{9D8B030D-6E8A-4147-A177-3AD203B41FA5}">
                      <a16:colId xmlns:a16="http://schemas.microsoft.com/office/drawing/2014/main" val="2246911989"/>
                    </a:ext>
                  </a:extLst>
                </a:gridCol>
              </a:tblGrid>
              <a:tr h="730810">
                <a:tc>
                  <a:txBody>
                    <a:bodyPr/>
                    <a:lstStyle/>
                    <a:p>
                      <a:pPr algn="ctr"/>
                      <a:r>
                        <a:rPr lang="en-US" dirty="0"/>
                        <a:t>Beavers</a:t>
                      </a:r>
                    </a:p>
                    <a:p>
                      <a:pPr algn="ctr"/>
                      <a:r>
                        <a:rPr lang="en-US" sz="1200" dirty="0"/>
                        <a:t>(by age 8 they should)</a:t>
                      </a:r>
                    </a:p>
                  </a:txBody>
                  <a:tcPr>
                    <a:solidFill>
                      <a:srgbClr val="7413DC"/>
                    </a:solidFill>
                  </a:tcPr>
                </a:tc>
                <a:tc>
                  <a:txBody>
                    <a:bodyPr/>
                    <a:lstStyle/>
                    <a:p>
                      <a:pPr algn="ctr"/>
                      <a:r>
                        <a:rPr lang="en-US" dirty="0"/>
                        <a:t>Cubs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(by age 10.5 they should)</a:t>
                      </a:r>
                    </a:p>
                  </a:txBody>
                  <a:tcPr>
                    <a:solidFill>
                      <a:srgbClr val="7413DC"/>
                    </a:solidFill>
                  </a:tcPr>
                </a:tc>
                <a:tc>
                  <a:txBody>
                    <a:bodyPr/>
                    <a:lstStyle/>
                    <a:p>
                      <a:pPr algn="ctr"/>
                      <a:r>
                        <a:rPr lang="en-US" dirty="0"/>
                        <a:t>Scouts</a:t>
                      </a:r>
                    </a:p>
                    <a:p>
                      <a:pPr algn="ctr"/>
                      <a:r>
                        <a:rPr lang="en-US" sz="1200" dirty="0"/>
                        <a:t>(by age 14 they should)</a:t>
                      </a:r>
                    </a:p>
                  </a:txBody>
                  <a:tcPr>
                    <a:solidFill>
                      <a:srgbClr val="7413DC"/>
                    </a:solidFill>
                  </a:tcPr>
                </a:tc>
                <a:tc>
                  <a:txBody>
                    <a:bodyPr/>
                    <a:lstStyle/>
                    <a:p>
                      <a:pPr algn="ctr"/>
                      <a:r>
                        <a:rPr lang="en-US" dirty="0"/>
                        <a:t>Explorers</a:t>
                      </a:r>
                    </a:p>
                    <a:p>
                      <a:pPr algn="ctr"/>
                      <a:r>
                        <a:rPr lang="en-US" sz="1200" dirty="0"/>
                        <a:t>(by age 18 they should)</a:t>
                      </a:r>
                    </a:p>
                  </a:txBody>
                  <a:tcPr>
                    <a:solidFill>
                      <a:srgbClr val="7413DC"/>
                    </a:solidFill>
                  </a:tcPr>
                </a:tc>
                <a:extLst>
                  <a:ext uri="{0D108BD9-81ED-4DB2-BD59-A6C34878D82A}">
                    <a16:rowId xmlns:a16="http://schemas.microsoft.com/office/drawing/2014/main" val="2509783005"/>
                  </a:ext>
                </a:extLst>
              </a:tr>
              <a:tr h="1551366">
                <a:tc>
                  <a:txBody>
                    <a:bodyPr/>
                    <a:lstStyle/>
                    <a:p>
                      <a:r>
                        <a:rPr lang="en-US" sz="1400" dirty="0"/>
                        <a:t>Be a competent member of a group for a short hike</a:t>
                      </a:r>
                    </a:p>
                  </a:txBody>
                  <a:tcPr/>
                </a:tc>
                <a:tc>
                  <a:txBody>
                    <a:bodyPr/>
                    <a:lstStyle/>
                    <a:p>
                      <a:r>
                        <a:rPr lang="en-US" sz="1400" dirty="0"/>
                        <a:t>Be able to hike for a day’s duration taking good care of personal kit and showing care for other hikers</a:t>
                      </a:r>
                    </a:p>
                  </a:txBody>
                  <a:tcPr/>
                </a:tc>
                <a:tc>
                  <a:txBody>
                    <a:bodyPr/>
                    <a:lstStyle/>
                    <a:p>
                      <a:r>
                        <a:rPr lang="en-US" sz="1400" dirty="0"/>
                        <a:t>Take the lead on a hike or expedition of two consecutive days, carrying appropriate food and equipment and managing any incidents.</a:t>
                      </a:r>
                    </a:p>
                  </a:txBody>
                  <a:tcPr/>
                </a:tc>
                <a:tc>
                  <a:txBody>
                    <a:bodyPr/>
                    <a:lstStyle/>
                    <a:p>
                      <a:r>
                        <a:rPr lang="en-US" sz="1400" dirty="0"/>
                        <a:t>Take a leading role in multi day hikes or expeditions with skills and equipment to manage adventurous terrain and adverse weather</a:t>
                      </a:r>
                    </a:p>
                  </a:txBody>
                  <a:tcPr/>
                </a:tc>
                <a:extLst>
                  <a:ext uri="{0D108BD9-81ED-4DB2-BD59-A6C34878D82A}">
                    <a16:rowId xmlns:a16="http://schemas.microsoft.com/office/drawing/2014/main" val="3093877959"/>
                  </a:ext>
                </a:extLst>
              </a:tr>
              <a:tr h="3030605">
                <a:tc>
                  <a:txBody>
                    <a:bodyPr/>
                    <a:lstStyle/>
                    <a:p>
                      <a:pPr marL="285750" indent="-285750">
                        <a:buFont typeface="Arial" panose="020B0604020202020204" pitchFamily="34" charset="0"/>
                        <a:buChar char="•"/>
                      </a:pPr>
                      <a:r>
                        <a:rPr lang="en-US" sz="1200" dirty="0"/>
                        <a:t>Take part in a number of short hikes and walks in different settings</a:t>
                      </a:r>
                    </a:p>
                    <a:p>
                      <a:pPr marL="285750" indent="-285750">
                        <a:buFont typeface="Arial" panose="020B0604020202020204" pitchFamily="34" charset="0"/>
                        <a:buChar char="•"/>
                      </a:pPr>
                      <a:r>
                        <a:rPr lang="en-US" sz="1200" dirty="0"/>
                        <a:t>Learn about the highway code and countryside code</a:t>
                      </a:r>
                    </a:p>
                    <a:p>
                      <a:pPr marL="285750" indent="-285750">
                        <a:buFont typeface="Arial" panose="020B0604020202020204" pitchFamily="34" charset="0"/>
                        <a:buChar char="•"/>
                      </a:pPr>
                      <a:r>
                        <a:rPr lang="en-US" sz="1200" dirty="0"/>
                        <a:t>Pack a snack, drink and waterproof jacket in a small rucksack and use them while walking</a:t>
                      </a:r>
                    </a:p>
                  </a:txBody>
                  <a:tcPr/>
                </a:tc>
                <a:tc>
                  <a:txBody>
                    <a:bodyPr/>
                    <a:lstStyle/>
                    <a:p>
                      <a:pPr marL="285750" indent="-285750">
                        <a:buFont typeface="Arial" panose="020B0604020202020204" pitchFamily="34" charset="0"/>
                        <a:buChar char="•"/>
                      </a:pPr>
                      <a:r>
                        <a:rPr lang="en-US" sz="1200" dirty="0"/>
                        <a:t>Take part in some all-day walks with other cubs.</a:t>
                      </a:r>
                    </a:p>
                    <a:p>
                      <a:pPr marL="285750" indent="-285750">
                        <a:buFont typeface="Arial" panose="020B0604020202020204" pitchFamily="34" charset="0"/>
                        <a:buChar char="•"/>
                      </a:pPr>
                      <a:r>
                        <a:rPr lang="en-US" sz="1200" dirty="0"/>
                        <a:t>Pack a day-sack with your lunch, a drink, waterproofs and a first aid kit and use them appropriately.</a:t>
                      </a:r>
                    </a:p>
                    <a:p>
                      <a:pPr marL="285750" indent="-285750">
                        <a:buFont typeface="Arial" panose="020B0604020202020204" pitchFamily="34" charset="0"/>
                        <a:buChar char="•"/>
                      </a:pPr>
                      <a:endParaRPr lang="en-US" sz="1200" dirty="0"/>
                    </a:p>
                  </a:txBody>
                  <a:tcPr/>
                </a:tc>
                <a:tc>
                  <a:txBody>
                    <a:bodyPr/>
                    <a:lstStyle/>
                    <a:p>
                      <a:pPr marL="285750" indent="-285750">
                        <a:buFont typeface="Arial" panose="020B0604020202020204" pitchFamily="34" charset="0"/>
                        <a:buChar char="•"/>
                      </a:pPr>
                      <a:r>
                        <a:rPr lang="en-US" sz="1200" dirty="0"/>
                        <a:t>With other scouts plan and deliver a two day walk understanding what kit to take for sleeping, cooking and safety.</a:t>
                      </a:r>
                    </a:p>
                    <a:p>
                      <a:pPr marL="285750" indent="-285750">
                        <a:buFont typeface="Arial" panose="020B0604020202020204" pitchFamily="34" charset="0"/>
                        <a:buChar char="•"/>
                      </a:pPr>
                      <a:r>
                        <a:rPr lang="en-US" sz="1200" dirty="0"/>
                        <a:t>Plan meals and shop appropriately to give your team the calories they need to complete the walk.</a:t>
                      </a:r>
                    </a:p>
                    <a:p>
                      <a:pPr marL="285750" indent="-285750">
                        <a:buFont typeface="Arial" panose="020B0604020202020204" pitchFamily="34" charset="0"/>
                        <a:buChar char="•"/>
                      </a:pPr>
                      <a:r>
                        <a:rPr lang="en-US" sz="1200" dirty="0"/>
                        <a:t>Understand how to use emergency shelters and how to summon help if the team gets into difficulty.</a:t>
                      </a:r>
                    </a:p>
                  </a:txBody>
                  <a:tcPr/>
                </a:tc>
                <a:tc>
                  <a:txBody>
                    <a:bodyPr/>
                    <a:lstStyle/>
                    <a:p>
                      <a:pPr marL="171450" indent="-171450">
                        <a:buFont typeface="Arial" panose="020B0604020202020204" pitchFamily="34" charset="0"/>
                        <a:buChar char="•"/>
                      </a:pPr>
                      <a:r>
                        <a:rPr lang="en-US" sz="1200" dirty="0"/>
                        <a:t>With other explorers plan and deliver a multi-day expedition in adventurous territory.  (this may include skills training to develop the personal skills necessary)</a:t>
                      </a:r>
                    </a:p>
                    <a:p>
                      <a:pPr marL="171450" indent="-171450">
                        <a:buFont typeface="Arial" panose="020B0604020202020204" pitchFamily="34" charset="0"/>
                        <a:buChar char="•"/>
                      </a:pPr>
                      <a:r>
                        <a:rPr lang="en-US" sz="1200" dirty="0"/>
                        <a:t>Take suitable equipment for the expedition and conditions which may include emergency communications equipment and the means to purify water.</a:t>
                      </a:r>
                    </a:p>
                    <a:p>
                      <a:pPr marL="171450" indent="-171450">
                        <a:buFont typeface="Arial" panose="020B0604020202020204" pitchFamily="34" charset="0"/>
                        <a:buChar char="•"/>
                      </a:pPr>
                      <a:r>
                        <a:rPr lang="en-US" sz="1200" dirty="0"/>
                        <a:t>Be able to apply first aid knowledge to conditions where help may be more than 1 hour away.</a:t>
                      </a:r>
                    </a:p>
                  </a:txBody>
                  <a:tcPr/>
                </a:tc>
                <a:extLst>
                  <a:ext uri="{0D108BD9-81ED-4DB2-BD59-A6C34878D82A}">
                    <a16:rowId xmlns:a16="http://schemas.microsoft.com/office/drawing/2014/main" val="185180349"/>
                  </a:ext>
                </a:extLst>
              </a:tr>
            </a:tbl>
          </a:graphicData>
        </a:graphic>
      </p:graphicFrame>
      <p:sp>
        <p:nvSpPr>
          <p:cNvPr id="32" name="Rectangle 31">
            <a:extLst>
              <a:ext uri="{FF2B5EF4-FFF2-40B4-BE49-F238E27FC236}">
                <a16:creationId xmlns:a16="http://schemas.microsoft.com/office/drawing/2014/main" id="{ADB79AB3-6B3D-0045-8CB1-C4A9EC46B070}"/>
              </a:ext>
            </a:extLst>
          </p:cNvPr>
          <p:cNvSpPr/>
          <p:nvPr/>
        </p:nvSpPr>
        <p:spPr>
          <a:xfrm>
            <a:off x="7414498" y="23150"/>
            <a:ext cx="466947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a:solidFill>
                  <a:schemeClr val="accent1">
                    <a:lumMod val="50000"/>
                  </a:schemeClr>
                </a:solidFill>
              </a:rPr>
              <a:t>Understanding and choosing the right personal and group equipment and food</a:t>
            </a:r>
          </a:p>
          <a:p>
            <a:pPr marL="285750" indent="-285750">
              <a:buFont typeface="Arial" panose="020B0604020202020204" pitchFamily="34" charset="0"/>
              <a:buChar char="•"/>
            </a:pPr>
            <a:r>
              <a:rPr lang="en-US" sz="1200" dirty="0">
                <a:solidFill>
                  <a:schemeClr val="accent1">
                    <a:lumMod val="50000"/>
                  </a:schemeClr>
                </a:solidFill>
              </a:rPr>
              <a:t>Training to develop the right personal skills and fitness to complete the hike or expedition</a:t>
            </a:r>
          </a:p>
          <a:p>
            <a:pPr marL="285750" indent="-285750">
              <a:buFont typeface="Arial" panose="020B0604020202020204" pitchFamily="34" charset="0"/>
              <a:buChar char="•"/>
            </a:pPr>
            <a:r>
              <a:rPr lang="en-US" sz="1200" dirty="0">
                <a:solidFill>
                  <a:schemeClr val="accent1">
                    <a:lumMod val="50000"/>
                  </a:schemeClr>
                </a:solidFill>
              </a:rPr>
              <a:t>Successfully completing the experience and reflecting on it</a:t>
            </a:r>
          </a:p>
          <a:p>
            <a:pPr marL="285750" indent="-285750">
              <a:buFont typeface="Arial" panose="020B0604020202020204" pitchFamily="34" charset="0"/>
              <a:buChar char="•"/>
            </a:pPr>
            <a:r>
              <a:rPr lang="en-US" sz="1200" dirty="0">
                <a:solidFill>
                  <a:schemeClr val="accent1">
                    <a:lumMod val="50000"/>
                  </a:schemeClr>
                </a:solidFill>
              </a:rPr>
              <a:t>Understanding how to handle emergencies on the move</a:t>
            </a:r>
          </a:p>
        </p:txBody>
      </p:sp>
      <p:pic>
        <p:nvPicPr>
          <p:cNvPr id="19" name="Picture 18" descr="Icon&#10;&#10;Description automatically generated">
            <a:extLst>
              <a:ext uri="{FF2B5EF4-FFF2-40B4-BE49-F238E27FC236}">
                <a16:creationId xmlns:a16="http://schemas.microsoft.com/office/drawing/2014/main" id="{DA9F4ED3-8150-4BA6-8F2A-DABF9922CBBE}"/>
              </a:ext>
            </a:extLst>
          </p:cNvPr>
          <p:cNvPicPr>
            <a:picLocks noChangeAspect="1"/>
          </p:cNvPicPr>
          <p:nvPr/>
        </p:nvPicPr>
        <p:blipFill>
          <a:blip r:embed="rId2"/>
          <a:stretch>
            <a:fillRect/>
          </a:stretch>
        </p:blipFill>
        <p:spPr>
          <a:xfrm>
            <a:off x="-47751" y="23150"/>
            <a:ext cx="1606341" cy="1606341"/>
          </a:xfrm>
          <a:prstGeom prst="rect">
            <a:avLst/>
          </a:prstGeom>
        </p:spPr>
      </p:pic>
    </p:spTree>
    <p:extLst>
      <p:ext uri="{BB962C8B-B14F-4D97-AF65-F5344CB8AC3E}">
        <p14:creationId xmlns:p14="http://schemas.microsoft.com/office/powerpoint/2010/main" val="3997680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015F219-5343-4840-999E-7875D9579675}"/>
              </a:ext>
            </a:extLst>
          </p:cNvPr>
          <p:cNvSpPr/>
          <p:nvPr/>
        </p:nvSpPr>
        <p:spPr>
          <a:xfrm>
            <a:off x="-18391" y="-17583"/>
            <a:ext cx="159968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256AB485-4068-284B-A8D8-61CB3424CD77}"/>
              </a:ext>
            </a:extLst>
          </p:cNvPr>
          <p:cNvGrpSpPr/>
          <p:nvPr/>
        </p:nvGrpSpPr>
        <p:grpSpPr>
          <a:xfrm>
            <a:off x="215188" y="230293"/>
            <a:ext cx="1149786" cy="748010"/>
            <a:chOff x="1243080" y="996480"/>
            <a:chExt cx="7627680" cy="5568840"/>
          </a:xfrm>
          <a:solidFill>
            <a:schemeClr val="bg1"/>
          </a:solidFill>
        </p:grpSpPr>
        <p:sp>
          <p:nvSpPr>
            <p:cNvPr id="21" name="Freeform 1">
              <a:extLst>
                <a:ext uri="{FF2B5EF4-FFF2-40B4-BE49-F238E27FC236}">
                  <a16:creationId xmlns:a16="http://schemas.microsoft.com/office/drawing/2014/main" id="{4FBA9400-3FF4-E743-97E3-3BF59093F8A6}"/>
                </a:ext>
              </a:extLst>
            </p:cNvPr>
            <p:cNvSpPr/>
            <p:nvPr/>
          </p:nvSpPr>
          <p:spPr>
            <a:xfrm>
              <a:off x="1243080" y="4809960"/>
              <a:ext cx="1350360" cy="1744200"/>
            </a:xfrm>
            <a:custGeom>
              <a:avLst/>
              <a:gdLst/>
              <a:ahLst/>
              <a:cxnLst/>
              <a:rect l="0" t="0" r="r" b="b"/>
              <a:pathLst>
                <a:path w="3751" h="4845">
                  <a:moveTo>
                    <a:pt x="0" y="4094"/>
                  </a:moveTo>
                  <a:lnTo>
                    <a:pt x="0" y="4094"/>
                  </a:lnTo>
                  <a:cubicBezTo>
                    <a:pt x="625" y="3375"/>
                    <a:pt x="625" y="3375"/>
                    <a:pt x="625" y="3375"/>
                  </a:cubicBezTo>
                  <a:cubicBezTo>
                    <a:pt x="1063" y="3719"/>
                    <a:pt x="1500" y="3937"/>
                    <a:pt x="2032" y="3937"/>
                  </a:cubicBezTo>
                  <a:cubicBezTo>
                    <a:pt x="2469" y="3937"/>
                    <a:pt x="2719" y="3781"/>
                    <a:pt x="2719" y="3500"/>
                  </a:cubicBezTo>
                  <a:cubicBezTo>
                    <a:pt x="2719" y="3469"/>
                    <a:pt x="2719" y="3469"/>
                    <a:pt x="2719" y="3469"/>
                  </a:cubicBezTo>
                  <a:cubicBezTo>
                    <a:pt x="2719" y="3219"/>
                    <a:pt x="2563" y="3094"/>
                    <a:pt x="1782" y="2875"/>
                  </a:cubicBezTo>
                  <a:cubicBezTo>
                    <a:pt x="813" y="2625"/>
                    <a:pt x="188" y="2375"/>
                    <a:pt x="188" y="1437"/>
                  </a:cubicBezTo>
                  <a:cubicBezTo>
                    <a:pt x="188" y="1406"/>
                    <a:pt x="188" y="1406"/>
                    <a:pt x="188" y="1406"/>
                  </a:cubicBezTo>
                  <a:cubicBezTo>
                    <a:pt x="188" y="562"/>
                    <a:pt x="875" y="0"/>
                    <a:pt x="1844" y="0"/>
                  </a:cubicBezTo>
                  <a:cubicBezTo>
                    <a:pt x="2532" y="0"/>
                    <a:pt x="3125" y="219"/>
                    <a:pt x="3594" y="594"/>
                  </a:cubicBezTo>
                  <a:cubicBezTo>
                    <a:pt x="3063" y="1375"/>
                    <a:pt x="3063" y="1375"/>
                    <a:pt x="3063" y="1375"/>
                  </a:cubicBezTo>
                  <a:cubicBezTo>
                    <a:pt x="2656" y="1094"/>
                    <a:pt x="2250" y="906"/>
                    <a:pt x="1844" y="906"/>
                  </a:cubicBezTo>
                  <a:cubicBezTo>
                    <a:pt x="1438" y="906"/>
                    <a:pt x="1219" y="1094"/>
                    <a:pt x="1219" y="1312"/>
                  </a:cubicBezTo>
                  <a:cubicBezTo>
                    <a:pt x="1219" y="1344"/>
                    <a:pt x="1219" y="1344"/>
                    <a:pt x="1219" y="1344"/>
                  </a:cubicBezTo>
                  <a:cubicBezTo>
                    <a:pt x="1219" y="1656"/>
                    <a:pt x="1438" y="1750"/>
                    <a:pt x="2250" y="1969"/>
                  </a:cubicBezTo>
                  <a:cubicBezTo>
                    <a:pt x="3219" y="2219"/>
                    <a:pt x="3750" y="2562"/>
                    <a:pt x="3750" y="3375"/>
                  </a:cubicBezTo>
                  <a:lnTo>
                    <a:pt x="3750" y="3375"/>
                  </a:lnTo>
                  <a:cubicBezTo>
                    <a:pt x="3750" y="4312"/>
                    <a:pt x="3031" y="4844"/>
                    <a:pt x="2032" y="4844"/>
                  </a:cubicBezTo>
                  <a:cubicBezTo>
                    <a:pt x="1313" y="4844"/>
                    <a:pt x="563" y="4594"/>
                    <a:pt x="0" y="4094"/>
                  </a:cubicBezTo>
                </a:path>
              </a:pathLst>
            </a:custGeom>
            <a:grpFill/>
            <a:ln>
              <a:noFill/>
            </a:ln>
          </p:spPr>
        </p:sp>
        <p:sp>
          <p:nvSpPr>
            <p:cNvPr id="22" name="Freeform 2">
              <a:extLst>
                <a:ext uri="{FF2B5EF4-FFF2-40B4-BE49-F238E27FC236}">
                  <a16:creationId xmlns:a16="http://schemas.microsoft.com/office/drawing/2014/main" id="{0BCDD766-B6B8-0D45-9349-CF60ECC776F3}"/>
                </a:ext>
              </a:extLst>
            </p:cNvPr>
            <p:cNvSpPr/>
            <p:nvPr/>
          </p:nvSpPr>
          <p:spPr>
            <a:xfrm>
              <a:off x="2728080" y="5203800"/>
              <a:ext cx="1215360" cy="1361520"/>
            </a:xfrm>
            <a:custGeom>
              <a:avLst/>
              <a:gdLst/>
              <a:ahLst/>
              <a:cxnLst/>
              <a:rect l="0" t="0" r="r" b="b"/>
              <a:pathLst>
                <a:path w="3376" h="3782">
                  <a:moveTo>
                    <a:pt x="0" y="1906"/>
                  </a:moveTo>
                  <a:lnTo>
                    <a:pt x="0" y="1906"/>
                  </a:lnTo>
                  <a:cubicBezTo>
                    <a:pt x="0" y="1875"/>
                    <a:pt x="0" y="1875"/>
                    <a:pt x="0" y="1875"/>
                  </a:cubicBezTo>
                  <a:cubicBezTo>
                    <a:pt x="0" y="843"/>
                    <a:pt x="813" y="0"/>
                    <a:pt x="1907" y="0"/>
                  </a:cubicBezTo>
                  <a:cubicBezTo>
                    <a:pt x="2594" y="0"/>
                    <a:pt x="3032" y="250"/>
                    <a:pt x="3344" y="625"/>
                  </a:cubicBezTo>
                  <a:cubicBezTo>
                    <a:pt x="2719" y="1281"/>
                    <a:pt x="2719" y="1281"/>
                    <a:pt x="2719" y="1281"/>
                  </a:cubicBezTo>
                  <a:cubicBezTo>
                    <a:pt x="2500" y="1031"/>
                    <a:pt x="2282" y="906"/>
                    <a:pt x="1907" y="906"/>
                  </a:cubicBezTo>
                  <a:cubicBezTo>
                    <a:pt x="1407" y="906"/>
                    <a:pt x="1032" y="1343"/>
                    <a:pt x="1032" y="1875"/>
                  </a:cubicBezTo>
                  <a:lnTo>
                    <a:pt x="1032" y="1875"/>
                  </a:lnTo>
                  <a:cubicBezTo>
                    <a:pt x="1032" y="2437"/>
                    <a:pt x="1375" y="2875"/>
                    <a:pt x="1938" y="2875"/>
                  </a:cubicBezTo>
                  <a:cubicBezTo>
                    <a:pt x="2282" y="2875"/>
                    <a:pt x="2532" y="2750"/>
                    <a:pt x="2782" y="2500"/>
                  </a:cubicBezTo>
                  <a:cubicBezTo>
                    <a:pt x="3375" y="3125"/>
                    <a:pt x="3375" y="3125"/>
                    <a:pt x="3375" y="3125"/>
                  </a:cubicBezTo>
                  <a:cubicBezTo>
                    <a:pt x="3032" y="3500"/>
                    <a:pt x="2625" y="3781"/>
                    <a:pt x="1907" y="3781"/>
                  </a:cubicBezTo>
                  <a:cubicBezTo>
                    <a:pt x="813" y="3781"/>
                    <a:pt x="0" y="2937"/>
                    <a:pt x="0" y="1906"/>
                  </a:cubicBezTo>
                </a:path>
              </a:pathLst>
            </a:custGeom>
            <a:grpFill/>
            <a:ln>
              <a:noFill/>
            </a:ln>
          </p:spPr>
        </p:sp>
        <p:sp>
          <p:nvSpPr>
            <p:cNvPr id="23" name="Freeform 3">
              <a:extLst>
                <a:ext uri="{FF2B5EF4-FFF2-40B4-BE49-F238E27FC236}">
                  <a16:creationId xmlns:a16="http://schemas.microsoft.com/office/drawing/2014/main" id="{61636A84-786E-0649-BCB3-EF8B8EBA69B4}"/>
                </a:ext>
              </a:extLst>
            </p:cNvPr>
            <p:cNvSpPr/>
            <p:nvPr/>
          </p:nvSpPr>
          <p:spPr>
            <a:xfrm>
              <a:off x="4010760" y="5203800"/>
              <a:ext cx="1417320" cy="1361520"/>
            </a:xfrm>
            <a:custGeom>
              <a:avLst/>
              <a:gdLst/>
              <a:ahLst/>
              <a:cxnLst/>
              <a:rect l="0" t="0" r="r" b="b"/>
              <a:pathLst>
                <a:path w="3937" h="3782">
                  <a:moveTo>
                    <a:pt x="0" y="1906"/>
                  </a:moveTo>
                  <a:lnTo>
                    <a:pt x="0" y="1906"/>
                  </a:lnTo>
                  <a:cubicBezTo>
                    <a:pt x="0" y="1875"/>
                    <a:pt x="0" y="1875"/>
                    <a:pt x="0" y="1875"/>
                  </a:cubicBezTo>
                  <a:cubicBezTo>
                    <a:pt x="0" y="843"/>
                    <a:pt x="844" y="0"/>
                    <a:pt x="1969" y="0"/>
                  </a:cubicBezTo>
                  <a:cubicBezTo>
                    <a:pt x="3093" y="0"/>
                    <a:pt x="3936" y="843"/>
                    <a:pt x="3936" y="1875"/>
                  </a:cubicBezTo>
                  <a:lnTo>
                    <a:pt x="3936" y="1875"/>
                  </a:lnTo>
                  <a:cubicBezTo>
                    <a:pt x="3936" y="2937"/>
                    <a:pt x="3093" y="3781"/>
                    <a:pt x="1969" y="3781"/>
                  </a:cubicBezTo>
                  <a:cubicBezTo>
                    <a:pt x="844" y="3781"/>
                    <a:pt x="0" y="2937"/>
                    <a:pt x="0" y="1906"/>
                  </a:cubicBezTo>
                  <a:moveTo>
                    <a:pt x="2906" y="1906"/>
                  </a:moveTo>
                  <a:lnTo>
                    <a:pt x="2906" y="1906"/>
                  </a:lnTo>
                  <a:cubicBezTo>
                    <a:pt x="2906" y="1875"/>
                    <a:pt x="2906" y="1875"/>
                    <a:pt x="2906" y="1875"/>
                  </a:cubicBezTo>
                  <a:cubicBezTo>
                    <a:pt x="2906" y="1343"/>
                    <a:pt x="2531" y="906"/>
                    <a:pt x="1969" y="906"/>
                  </a:cubicBezTo>
                  <a:cubicBezTo>
                    <a:pt x="1375" y="906"/>
                    <a:pt x="1031" y="1343"/>
                    <a:pt x="1031" y="1875"/>
                  </a:cubicBezTo>
                  <a:lnTo>
                    <a:pt x="1031" y="1875"/>
                  </a:lnTo>
                  <a:cubicBezTo>
                    <a:pt x="1031" y="2437"/>
                    <a:pt x="1406" y="2875"/>
                    <a:pt x="1969" y="2875"/>
                  </a:cubicBezTo>
                  <a:cubicBezTo>
                    <a:pt x="2562" y="2875"/>
                    <a:pt x="2906" y="2437"/>
                    <a:pt x="2906" y="1906"/>
                  </a:cubicBezTo>
                </a:path>
              </a:pathLst>
            </a:custGeom>
            <a:grpFill/>
            <a:ln>
              <a:noFill/>
            </a:ln>
          </p:spPr>
        </p:sp>
        <p:sp>
          <p:nvSpPr>
            <p:cNvPr id="24" name="Freeform 4">
              <a:extLst>
                <a:ext uri="{FF2B5EF4-FFF2-40B4-BE49-F238E27FC236}">
                  <a16:creationId xmlns:a16="http://schemas.microsoft.com/office/drawing/2014/main" id="{9BDB1C36-84F9-4841-AC6F-FE63E4A73085}"/>
                </a:ext>
              </a:extLst>
            </p:cNvPr>
            <p:cNvSpPr/>
            <p:nvPr/>
          </p:nvSpPr>
          <p:spPr>
            <a:xfrm>
              <a:off x="5574240" y="5226120"/>
              <a:ext cx="1192680" cy="1328040"/>
            </a:xfrm>
            <a:custGeom>
              <a:avLst/>
              <a:gdLst/>
              <a:ahLst/>
              <a:cxnLst/>
              <a:rect l="0" t="0" r="r" b="b"/>
              <a:pathLst>
                <a:path w="3313" h="3689">
                  <a:moveTo>
                    <a:pt x="0" y="2344"/>
                  </a:moveTo>
                  <a:lnTo>
                    <a:pt x="0" y="2344"/>
                  </a:lnTo>
                  <a:cubicBezTo>
                    <a:pt x="0" y="0"/>
                    <a:pt x="0" y="0"/>
                    <a:pt x="0" y="0"/>
                  </a:cubicBezTo>
                  <a:cubicBezTo>
                    <a:pt x="1000" y="0"/>
                    <a:pt x="1000" y="0"/>
                    <a:pt x="1000" y="0"/>
                  </a:cubicBezTo>
                  <a:cubicBezTo>
                    <a:pt x="1000" y="2031"/>
                    <a:pt x="1000" y="2031"/>
                    <a:pt x="1000" y="2031"/>
                  </a:cubicBezTo>
                  <a:cubicBezTo>
                    <a:pt x="1000" y="2531"/>
                    <a:pt x="1250" y="2781"/>
                    <a:pt x="1625" y="2781"/>
                  </a:cubicBezTo>
                  <a:cubicBezTo>
                    <a:pt x="2031" y="2781"/>
                    <a:pt x="2281" y="2531"/>
                    <a:pt x="2281" y="2031"/>
                  </a:cubicBezTo>
                  <a:cubicBezTo>
                    <a:pt x="2281" y="0"/>
                    <a:pt x="2281" y="0"/>
                    <a:pt x="2281" y="0"/>
                  </a:cubicBezTo>
                  <a:cubicBezTo>
                    <a:pt x="3312" y="0"/>
                    <a:pt x="3312" y="0"/>
                    <a:pt x="3312" y="0"/>
                  </a:cubicBezTo>
                  <a:cubicBezTo>
                    <a:pt x="3312" y="3625"/>
                    <a:pt x="3312" y="3625"/>
                    <a:pt x="3312" y="3625"/>
                  </a:cubicBezTo>
                  <a:cubicBezTo>
                    <a:pt x="2281" y="3625"/>
                    <a:pt x="2281" y="3625"/>
                    <a:pt x="2281" y="3625"/>
                  </a:cubicBezTo>
                  <a:cubicBezTo>
                    <a:pt x="2281" y="3125"/>
                    <a:pt x="2281" y="3125"/>
                    <a:pt x="2281" y="3125"/>
                  </a:cubicBezTo>
                  <a:cubicBezTo>
                    <a:pt x="2031" y="3406"/>
                    <a:pt x="1750" y="3688"/>
                    <a:pt x="1218" y="3688"/>
                  </a:cubicBezTo>
                  <a:cubicBezTo>
                    <a:pt x="437" y="3688"/>
                    <a:pt x="0" y="3188"/>
                    <a:pt x="0" y="2344"/>
                  </a:cubicBezTo>
                </a:path>
              </a:pathLst>
            </a:custGeom>
            <a:grpFill/>
            <a:ln>
              <a:noFill/>
            </a:ln>
          </p:spPr>
        </p:sp>
        <p:sp>
          <p:nvSpPr>
            <p:cNvPr id="25" name="Freeform 5">
              <a:extLst>
                <a:ext uri="{FF2B5EF4-FFF2-40B4-BE49-F238E27FC236}">
                  <a16:creationId xmlns:a16="http://schemas.microsoft.com/office/drawing/2014/main" id="{DE9B3F01-01A6-6A4E-851D-F33E7F79479F}"/>
                </a:ext>
              </a:extLst>
            </p:cNvPr>
            <p:cNvSpPr/>
            <p:nvPr/>
          </p:nvSpPr>
          <p:spPr>
            <a:xfrm>
              <a:off x="6980400" y="4899960"/>
              <a:ext cx="675360" cy="1654200"/>
            </a:xfrm>
            <a:custGeom>
              <a:avLst/>
              <a:gdLst/>
              <a:ahLst/>
              <a:cxnLst/>
              <a:rect l="0" t="0" r="r" b="b"/>
              <a:pathLst>
                <a:path w="1876" h="4595">
                  <a:moveTo>
                    <a:pt x="0" y="3500"/>
                  </a:moveTo>
                  <a:lnTo>
                    <a:pt x="0" y="3500"/>
                  </a:lnTo>
                  <a:cubicBezTo>
                    <a:pt x="0" y="0"/>
                    <a:pt x="0" y="0"/>
                    <a:pt x="0" y="0"/>
                  </a:cubicBezTo>
                  <a:cubicBezTo>
                    <a:pt x="1031" y="0"/>
                    <a:pt x="1031" y="0"/>
                    <a:pt x="1031" y="0"/>
                  </a:cubicBezTo>
                  <a:cubicBezTo>
                    <a:pt x="1031" y="906"/>
                    <a:pt x="1031" y="906"/>
                    <a:pt x="1031" y="906"/>
                  </a:cubicBezTo>
                  <a:cubicBezTo>
                    <a:pt x="1875" y="906"/>
                    <a:pt x="1875" y="906"/>
                    <a:pt x="1875" y="906"/>
                  </a:cubicBezTo>
                  <a:cubicBezTo>
                    <a:pt x="1875" y="1781"/>
                    <a:pt x="1875" y="1781"/>
                    <a:pt x="1875" y="1781"/>
                  </a:cubicBezTo>
                  <a:cubicBezTo>
                    <a:pt x="1031" y="1781"/>
                    <a:pt x="1031" y="1781"/>
                    <a:pt x="1031" y="1781"/>
                  </a:cubicBezTo>
                  <a:cubicBezTo>
                    <a:pt x="1031" y="3344"/>
                    <a:pt x="1031" y="3344"/>
                    <a:pt x="1031" y="3344"/>
                  </a:cubicBezTo>
                  <a:cubicBezTo>
                    <a:pt x="1031" y="3562"/>
                    <a:pt x="1125" y="3687"/>
                    <a:pt x="1344" y="3687"/>
                  </a:cubicBezTo>
                  <a:cubicBezTo>
                    <a:pt x="1531" y="3687"/>
                    <a:pt x="1719" y="3656"/>
                    <a:pt x="1844" y="3562"/>
                  </a:cubicBezTo>
                  <a:cubicBezTo>
                    <a:pt x="1844" y="4375"/>
                    <a:pt x="1844" y="4375"/>
                    <a:pt x="1844" y="4375"/>
                  </a:cubicBezTo>
                  <a:cubicBezTo>
                    <a:pt x="1656" y="4531"/>
                    <a:pt x="1406" y="4594"/>
                    <a:pt x="1031" y="4594"/>
                  </a:cubicBezTo>
                  <a:cubicBezTo>
                    <a:pt x="406" y="4594"/>
                    <a:pt x="0" y="4344"/>
                    <a:pt x="0" y="3500"/>
                  </a:cubicBezTo>
                </a:path>
              </a:pathLst>
            </a:custGeom>
            <a:grpFill/>
            <a:ln>
              <a:noFill/>
            </a:ln>
          </p:spPr>
        </p:sp>
        <p:sp>
          <p:nvSpPr>
            <p:cNvPr id="26" name="Freeform 6">
              <a:extLst>
                <a:ext uri="{FF2B5EF4-FFF2-40B4-BE49-F238E27FC236}">
                  <a16:creationId xmlns:a16="http://schemas.microsoft.com/office/drawing/2014/main" id="{EC3ACA4A-1ABC-6C47-9644-119AE8C8821E}"/>
                </a:ext>
              </a:extLst>
            </p:cNvPr>
            <p:cNvSpPr/>
            <p:nvPr/>
          </p:nvSpPr>
          <p:spPr>
            <a:xfrm>
              <a:off x="7812720" y="5214960"/>
              <a:ext cx="1058040" cy="1339200"/>
            </a:xfrm>
            <a:custGeom>
              <a:avLst/>
              <a:gdLst/>
              <a:ahLst/>
              <a:cxnLst/>
              <a:rect l="0" t="0" r="r" b="b"/>
              <a:pathLst>
                <a:path w="2939" h="3720">
                  <a:moveTo>
                    <a:pt x="0" y="3187"/>
                  </a:moveTo>
                  <a:lnTo>
                    <a:pt x="0" y="3187"/>
                  </a:lnTo>
                  <a:cubicBezTo>
                    <a:pt x="438" y="2500"/>
                    <a:pt x="438" y="2500"/>
                    <a:pt x="438" y="2500"/>
                  </a:cubicBezTo>
                  <a:cubicBezTo>
                    <a:pt x="844" y="2781"/>
                    <a:pt x="1250" y="2937"/>
                    <a:pt x="1594" y="2937"/>
                  </a:cubicBezTo>
                  <a:cubicBezTo>
                    <a:pt x="1875" y="2937"/>
                    <a:pt x="2032" y="2844"/>
                    <a:pt x="2032" y="2656"/>
                  </a:cubicBezTo>
                  <a:lnTo>
                    <a:pt x="2032" y="2656"/>
                  </a:lnTo>
                  <a:cubicBezTo>
                    <a:pt x="2032" y="2437"/>
                    <a:pt x="1657" y="2344"/>
                    <a:pt x="1282" y="2250"/>
                  </a:cubicBezTo>
                  <a:cubicBezTo>
                    <a:pt x="782" y="2094"/>
                    <a:pt x="188" y="1844"/>
                    <a:pt x="188" y="1156"/>
                  </a:cubicBezTo>
                  <a:cubicBezTo>
                    <a:pt x="188" y="1125"/>
                    <a:pt x="188" y="1125"/>
                    <a:pt x="188" y="1125"/>
                  </a:cubicBezTo>
                  <a:cubicBezTo>
                    <a:pt x="188" y="406"/>
                    <a:pt x="782" y="0"/>
                    <a:pt x="1532" y="0"/>
                  </a:cubicBezTo>
                  <a:cubicBezTo>
                    <a:pt x="1969" y="0"/>
                    <a:pt x="2469" y="156"/>
                    <a:pt x="2875" y="406"/>
                  </a:cubicBezTo>
                  <a:cubicBezTo>
                    <a:pt x="2469" y="1125"/>
                    <a:pt x="2469" y="1125"/>
                    <a:pt x="2469" y="1125"/>
                  </a:cubicBezTo>
                  <a:cubicBezTo>
                    <a:pt x="2125" y="906"/>
                    <a:pt x="1750" y="781"/>
                    <a:pt x="1500" y="781"/>
                  </a:cubicBezTo>
                  <a:cubicBezTo>
                    <a:pt x="1250" y="781"/>
                    <a:pt x="1125" y="875"/>
                    <a:pt x="1125" y="1031"/>
                  </a:cubicBezTo>
                  <a:lnTo>
                    <a:pt x="1125" y="1031"/>
                  </a:lnTo>
                  <a:cubicBezTo>
                    <a:pt x="1125" y="1250"/>
                    <a:pt x="1469" y="1344"/>
                    <a:pt x="1844" y="1469"/>
                  </a:cubicBezTo>
                  <a:cubicBezTo>
                    <a:pt x="2375" y="1656"/>
                    <a:pt x="2938" y="1875"/>
                    <a:pt x="2938" y="2562"/>
                  </a:cubicBezTo>
                  <a:lnTo>
                    <a:pt x="2938" y="2562"/>
                  </a:lnTo>
                  <a:cubicBezTo>
                    <a:pt x="2938" y="3375"/>
                    <a:pt x="2344" y="3719"/>
                    <a:pt x="1563" y="3719"/>
                  </a:cubicBezTo>
                  <a:cubicBezTo>
                    <a:pt x="1063" y="3719"/>
                    <a:pt x="500" y="3562"/>
                    <a:pt x="0" y="3187"/>
                  </a:cubicBezTo>
                </a:path>
              </a:pathLst>
            </a:custGeom>
            <a:grpFill/>
            <a:ln>
              <a:noFill/>
            </a:ln>
          </p:spPr>
        </p:sp>
        <p:sp>
          <p:nvSpPr>
            <p:cNvPr id="27" name="Freeform 7">
              <a:extLst>
                <a:ext uri="{FF2B5EF4-FFF2-40B4-BE49-F238E27FC236}">
                  <a16:creationId xmlns:a16="http://schemas.microsoft.com/office/drawing/2014/main" id="{80FD82A9-F49B-E741-BA9B-9B24500EB066}"/>
                </a:ext>
              </a:extLst>
            </p:cNvPr>
            <p:cNvSpPr/>
            <p:nvPr/>
          </p:nvSpPr>
          <p:spPr>
            <a:xfrm>
              <a:off x="3144600" y="2076480"/>
              <a:ext cx="1395360" cy="934200"/>
            </a:xfrm>
            <a:custGeom>
              <a:avLst/>
              <a:gdLst/>
              <a:ahLst/>
              <a:cxnLst/>
              <a:rect l="0" t="0" r="r" b="b"/>
              <a:pathLst>
                <a:path w="3876" h="2595">
                  <a:moveTo>
                    <a:pt x="2843" y="1281"/>
                  </a:moveTo>
                  <a:lnTo>
                    <a:pt x="2843" y="1281"/>
                  </a:lnTo>
                  <a:cubicBezTo>
                    <a:pt x="3125" y="1750"/>
                    <a:pt x="3281" y="2250"/>
                    <a:pt x="3312" y="2594"/>
                  </a:cubicBezTo>
                  <a:cubicBezTo>
                    <a:pt x="3875" y="2594"/>
                    <a:pt x="3875" y="2594"/>
                    <a:pt x="3875" y="2594"/>
                  </a:cubicBezTo>
                  <a:cubicBezTo>
                    <a:pt x="3812" y="2188"/>
                    <a:pt x="3656" y="1563"/>
                    <a:pt x="3281" y="1000"/>
                  </a:cubicBezTo>
                  <a:cubicBezTo>
                    <a:pt x="2843" y="344"/>
                    <a:pt x="2312" y="0"/>
                    <a:pt x="1687" y="0"/>
                  </a:cubicBezTo>
                  <a:cubicBezTo>
                    <a:pt x="1656" y="0"/>
                    <a:pt x="1656" y="0"/>
                    <a:pt x="1656" y="0"/>
                  </a:cubicBezTo>
                  <a:cubicBezTo>
                    <a:pt x="1187" y="0"/>
                    <a:pt x="750" y="219"/>
                    <a:pt x="437" y="594"/>
                  </a:cubicBezTo>
                  <a:cubicBezTo>
                    <a:pt x="125" y="969"/>
                    <a:pt x="0" y="1500"/>
                    <a:pt x="125" y="1969"/>
                  </a:cubicBezTo>
                  <a:cubicBezTo>
                    <a:pt x="625" y="1875"/>
                    <a:pt x="625" y="1875"/>
                    <a:pt x="625" y="1875"/>
                  </a:cubicBezTo>
                  <a:cubicBezTo>
                    <a:pt x="562" y="1531"/>
                    <a:pt x="656" y="1188"/>
                    <a:pt x="843" y="906"/>
                  </a:cubicBezTo>
                  <a:cubicBezTo>
                    <a:pt x="1062" y="656"/>
                    <a:pt x="1343" y="531"/>
                    <a:pt x="1656" y="531"/>
                  </a:cubicBezTo>
                  <a:cubicBezTo>
                    <a:pt x="1687" y="531"/>
                    <a:pt x="1687" y="531"/>
                    <a:pt x="1687" y="531"/>
                  </a:cubicBezTo>
                  <a:cubicBezTo>
                    <a:pt x="2218" y="531"/>
                    <a:pt x="2625" y="938"/>
                    <a:pt x="2843" y="1281"/>
                  </a:cubicBezTo>
                </a:path>
              </a:pathLst>
            </a:custGeom>
            <a:grpFill/>
            <a:ln>
              <a:noFill/>
            </a:ln>
          </p:spPr>
        </p:sp>
        <p:sp>
          <p:nvSpPr>
            <p:cNvPr id="28" name="Freeform 8">
              <a:extLst>
                <a:ext uri="{FF2B5EF4-FFF2-40B4-BE49-F238E27FC236}">
                  <a16:creationId xmlns:a16="http://schemas.microsoft.com/office/drawing/2014/main" id="{E490B2EA-4955-A54E-BC40-E186C53E7309}"/>
                </a:ext>
              </a:extLst>
            </p:cNvPr>
            <p:cNvSpPr/>
            <p:nvPr/>
          </p:nvSpPr>
          <p:spPr>
            <a:xfrm>
              <a:off x="4528080" y="3539160"/>
              <a:ext cx="1057680" cy="900000"/>
            </a:xfrm>
            <a:custGeom>
              <a:avLst/>
              <a:gdLst/>
              <a:ahLst/>
              <a:cxnLst/>
              <a:rect l="0" t="0" r="r" b="b"/>
              <a:pathLst>
                <a:path w="2938" h="2500">
                  <a:moveTo>
                    <a:pt x="2843" y="936"/>
                  </a:moveTo>
                  <a:lnTo>
                    <a:pt x="2843" y="936"/>
                  </a:lnTo>
                  <a:cubicBezTo>
                    <a:pt x="2656" y="656"/>
                    <a:pt x="2499" y="312"/>
                    <a:pt x="2437" y="0"/>
                  </a:cubicBezTo>
                  <a:cubicBezTo>
                    <a:pt x="1874" y="0"/>
                    <a:pt x="1874" y="0"/>
                    <a:pt x="1874" y="0"/>
                  </a:cubicBezTo>
                  <a:cubicBezTo>
                    <a:pt x="1937" y="250"/>
                    <a:pt x="2031" y="656"/>
                    <a:pt x="2343" y="1124"/>
                  </a:cubicBezTo>
                  <a:cubicBezTo>
                    <a:pt x="2156" y="1436"/>
                    <a:pt x="1812" y="1717"/>
                    <a:pt x="1469" y="1905"/>
                  </a:cubicBezTo>
                  <a:lnTo>
                    <a:pt x="1469" y="1905"/>
                  </a:lnTo>
                  <a:lnTo>
                    <a:pt x="1469" y="1905"/>
                  </a:lnTo>
                  <a:cubicBezTo>
                    <a:pt x="1125" y="1717"/>
                    <a:pt x="813" y="1436"/>
                    <a:pt x="625" y="1124"/>
                  </a:cubicBezTo>
                  <a:cubicBezTo>
                    <a:pt x="907" y="656"/>
                    <a:pt x="1032" y="250"/>
                    <a:pt x="1063" y="0"/>
                  </a:cubicBezTo>
                  <a:cubicBezTo>
                    <a:pt x="532" y="0"/>
                    <a:pt x="532" y="0"/>
                    <a:pt x="532" y="0"/>
                  </a:cubicBezTo>
                  <a:cubicBezTo>
                    <a:pt x="469" y="312"/>
                    <a:pt x="313" y="656"/>
                    <a:pt x="94" y="936"/>
                  </a:cubicBezTo>
                  <a:cubicBezTo>
                    <a:pt x="0" y="1061"/>
                    <a:pt x="0" y="1061"/>
                    <a:pt x="0" y="1061"/>
                  </a:cubicBezTo>
                  <a:cubicBezTo>
                    <a:pt x="63" y="1217"/>
                    <a:pt x="63" y="1217"/>
                    <a:pt x="63" y="1217"/>
                  </a:cubicBezTo>
                  <a:cubicBezTo>
                    <a:pt x="313" y="1717"/>
                    <a:pt x="813" y="2186"/>
                    <a:pt x="1375" y="2436"/>
                  </a:cubicBezTo>
                  <a:cubicBezTo>
                    <a:pt x="1469" y="2499"/>
                    <a:pt x="1469" y="2499"/>
                    <a:pt x="1469" y="2499"/>
                  </a:cubicBezTo>
                  <a:lnTo>
                    <a:pt x="1469" y="2499"/>
                  </a:lnTo>
                  <a:lnTo>
                    <a:pt x="1469" y="2499"/>
                  </a:lnTo>
                  <a:cubicBezTo>
                    <a:pt x="1593" y="2436"/>
                    <a:pt x="1593" y="2436"/>
                    <a:pt x="1593" y="2436"/>
                  </a:cubicBezTo>
                  <a:cubicBezTo>
                    <a:pt x="2124" y="2186"/>
                    <a:pt x="2656" y="1717"/>
                    <a:pt x="2874" y="1217"/>
                  </a:cubicBezTo>
                  <a:cubicBezTo>
                    <a:pt x="2937" y="1061"/>
                    <a:pt x="2937" y="1061"/>
                    <a:pt x="2937" y="1061"/>
                  </a:cubicBezTo>
                  <a:lnTo>
                    <a:pt x="2843" y="936"/>
                  </a:lnTo>
                </a:path>
              </a:pathLst>
            </a:custGeom>
            <a:grpFill/>
            <a:ln>
              <a:noFill/>
            </a:ln>
          </p:spPr>
        </p:sp>
        <p:sp>
          <p:nvSpPr>
            <p:cNvPr id="29" name="Freeform 9">
              <a:extLst>
                <a:ext uri="{FF2B5EF4-FFF2-40B4-BE49-F238E27FC236}">
                  <a16:creationId xmlns:a16="http://schemas.microsoft.com/office/drawing/2014/main" id="{67AE2EE4-2DC3-D947-A503-7AC013BB97FA}"/>
                </a:ext>
              </a:extLst>
            </p:cNvPr>
            <p:cNvSpPr/>
            <p:nvPr/>
          </p:nvSpPr>
          <p:spPr>
            <a:xfrm>
              <a:off x="5585400" y="2076480"/>
              <a:ext cx="1384200" cy="934200"/>
            </a:xfrm>
            <a:custGeom>
              <a:avLst/>
              <a:gdLst/>
              <a:ahLst/>
              <a:cxnLst/>
              <a:rect l="0" t="0" r="r" b="b"/>
              <a:pathLst>
                <a:path w="3845" h="2595">
                  <a:moveTo>
                    <a:pt x="1031" y="1281"/>
                  </a:moveTo>
                  <a:lnTo>
                    <a:pt x="1031" y="1281"/>
                  </a:lnTo>
                  <a:cubicBezTo>
                    <a:pt x="719" y="1750"/>
                    <a:pt x="594" y="2250"/>
                    <a:pt x="531" y="2594"/>
                  </a:cubicBezTo>
                  <a:cubicBezTo>
                    <a:pt x="0" y="2594"/>
                    <a:pt x="0" y="2594"/>
                    <a:pt x="0" y="2594"/>
                  </a:cubicBezTo>
                  <a:cubicBezTo>
                    <a:pt x="62" y="2188"/>
                    <a:pt x="219" y="1563"/>
                    <a:pt x="594" y="1000"/>
                  </a:cubicBezTo>
                  <a:cubicBezTo>
                    <a:pt x="1000" y="344"/>
                    <a:pt x="1562" y="0"/>
                    <a:pt x="2187" y="0"/>
                  </a:cubicBezTo>
                  <a:lnTo>
                    <a:pt x="2187" y="0"/>
                  </a:lnTo>
                  <a:cubicBezTo>
                    <a:pt x="2656" y="0"/>
                    <a:pt x="3125" y="219"/>
                    <a:pt x="3406" y="594"/>
                  </a:cubicBezTo>
                  <a:cubicBezTo>
                    <a:pt x="3750" y="969"/>
                    <a:pt x="3844" y="1500"/>
                    <a:pt x="3750" y="1969"/>
                  </a:cubicBezTo>
                  <a:cubicBezTo>
                    <a:pt x="3219" y="1875"/>
                    <a:pt x="3219" y="1875"/>
                    <a:pt x="3219" y="1875"/>
                  </a:cubicBezTo>
                  <a:cubicBezTo>
                    <a:pt x="3312" y="1531"/>
                    <a:pt x="3219" y="1188"/>
                    <a:pt x="3000" y="906"/>
                  </a:cubicBezTo>
                  <a:cubicBezTo>
                    <a:pt x="2812" y="656"/>
                    <a:pt x="2500" y="531"/>
                    <a:pt x="2187" y="531"/>
                  </a:cubicBezTo>
                  <a:lnTo>
                    <a:pt x="2187" y="531"/>
                  </a:lnTo>
                  <a:cubicBezTo>
                    <a:pt x="1625" y="531"/>
                    <a:pt x="1250" y="938"/>
                    <a:pt x="1031" y="1281"/>
                  </a:cubicBezTo>
                </a:path>
              </a:pathLst>
            </a:custGeom>
            <a:grpFill/>
            <a:ln>
              <a:noFill/>
            </a:ln>
          </p:spPr>
        </p:sp>
        <p:sp>
          <p:nvSpPr>
            <p:cNvPr id="30" name="Freeform 10">
              <a:extLst>
                <a:ext uri="{FF2B5EF4-FFF2-40B4-BE49-F238E27FC236}">
                  <a16:creationId xmlns:a16="http://schemas.microsoft.com/office/drawing/2014/main" id="{8B840534-8DF3-E34E-ACA6-44EC1E2AB53F}"/>
                </a:ext>
              </a:extLst>
            </p:cNvPr>
            <p:cNvSpPr/>
            <p:nvPr/>
          </p:nvSpPr>
          <p:spPr>
            <a:xfrm>
              <a:off x="4393080" y="996480"/>
              <a:ext cx="1338840" cy="2014200"/>
            </a:xfrm>
            <a:custGeom>
              <a:avLst/>
              <a:gdLst/>
              <a:ahLst/>
              <a:cxnLst/>
              <a:rect l="0" t="0" r="r" b="b"/>
              <a:pathLst>
                <a:path w="3719" h="5595">
                  <a:moveTo>
                    <a:pt x="938" y="5594"/>
                  </a:moveTo>
                  <a:lnTo>
                    <a:pt x="938" y="5594"/>
                  </a:lnTo>
                  <a:cubicBezTo>
                    <a:pt x="1469" y="5594"/>
                    <a:pt x="1469" y="5594"/>
                    <a:pt x="1469" y="5594"/>
                  </a:cubicBezTo>
                  <a:cubicBezTo>
                    <a:pt x="1407" y="5000"/>
                    <a:pt x="1157" y="4438"/>
                    <a:pt x="938" y="3969"/>
                  </a:cubicBezTo>
                  <a:cubicBezTo>
                    <a:pt x="719" y="3500"/>
                    <a:pt x="532" y="3063"/>
                    <a:pt x="532" y="2594"/>
                  </a:cubicBezTo>
                  <a:cubicBezTo>
                    <a:pt x="532" y="2094"/>
                    <a:pt x="813" y="1563"/>
                    <a:pt x="1313" y="1219"/>
                  </a:cubicBezTo>
                  <a:cubicBezTo>
                    <a:pt x="1407" y="1125"/>
                    <a:pt x="1625" y="969"/>
                    <a:pt x="1844" y="750"/>
                  </a:cubicBezTo>
                  <a:cubicBezTo>
                    <a:pt x="2062" y="969"/>
                    <a:pt x="2312" y="1125"/>
                    <a:pt x="2406" y="1219"/>
                  </a:cubicBezTo>
                  <a:cubicBezTo>
                    <a:pt x="2874" y="1563"/>
                    <a:pt x="3187" y="2094"/>
                    <a:pt x="3187" y="2594"/>
                  </a:cubicBezTo>
                  <a:cubicBezTo>
                    <a:pt x="3187" y="3063"/>
                    <a:pt x="2968" y="3500"/>
                    <a:pt x="2781" y="3969"/>
                  </a:cubicBezTo>
                  <a:cubicBezTo>
                    <a:pt x="2562" y="4438"/>
                    <a:pt x="2312" y="5000"/>
                    <a:pt x="2249" y="5594"/>
                  </a:cubicBezTo>
                  <a:cubicBezTo>
                    <a:pt x="2781" y="5594"/>
                    <a:pt x="2781" y="5594"/>
                    <a:pt x="2781" y="5594"/>
                  </a:cubicBezTo>
                  <a:cubicBezTo>
                    <a:pt x="2843" y="5094"/>
                    <a:pt x="3062" y="4625"/>
                    <a:pt x="3249" y="4188"/>
                  </a:cubicBezTo>
                  <a:cubicBezTo>
                    <a:pt x="3499" y="3656"/>
                    <a:pt x="3718" y="3156"/>
                    <a:pt x="3718" y="2594"/>
                  </a:cubicBezTo>
                  <a:cubicBezTo>
                    <a:pt x="3718" y="1938"/>
                    <a:pt x="3343" y="1250"/>
                    <a:pt x="2718" y="781"/>
                  </a:cubicBezTo>
                  <a:cubicBezTo>
                    <a:pt x="2656" y="719"/>
                    <a:pt x="2281" y="438"/>
                    <a:pt x="2062" y="188"/>
                  </a:cubicBezTo>
                  <a:cubicBezTo>
                    <a:pt x="1844" y="0"/>
                    <a:pt x="1844" y="0"/>
                    <a:pt x="1844" y="0"/>
                  </a:cubicBezTo>
                  <a:cubicBezTo>
                    <a:pt x="1657" y="188"/>
                    <a:pt x="1657" y="188"/>
                    <a:pt x="1657" y="188"/>
                  </a:cubicBezTo>
                  <a:cubicBezTo>
                    <a:pt x="1438" y="438"/>
                    <a:pt x="1063" y="719"/>
                    <a:pt x="1000" y="781"/>
                  </a:cubicBezTo>
                  <a:cubicBezTo>
                    <a:pt x="375" y="1250"/>
                    <a:pt x="0" y="1938"/>
                    <a:pt x="0" y="2594"/>
                  </a:cubicBezTo>
                  <a:cubicBezTo>
                    <a:pt x="0" y="3156"/>
                    <a:pt x="219" y="3656"/>
                    <a:pt x="469" y="4188"/>
                  </a:cubicBezTo>
                  <a:cubicBezTo>
                    <a:pt x="657" y="4625"/>
                    <a:pt x="875" y="5094"/>
                    <a:pt x="938" y="5594"/>
                  </a:cubicBezTo>
                </a:path>
              </a:pathLst>
            </a:custGeom>
            <a:grpFill/>
            <a:ln>
              <a:noFill/>
            </a:ln>
          </p:spPr>
        </p:sp>
        <p:sp>
          <p:nvSpPr>
            <p:cNvPr id="31" name="Freeform 11">
              <a:extLst>
                <a:ext uri="{FF2B5EF4-FFF2-40B4-BE49-F238E27FC236}">
                  <a16:creationId xmlns:a16="http://schemas.microsoft.com/office/drawing/2014/main" id="{F3CEA69E-BBE3-E641-9756-6846842A6CFD}"/>
                </a:ext>
              </a:extLst>
            </p:cNvPr>
            <p:cNvSpPr/>
            <p:nvPr/>
          </p:nvSpPr>
          <p:spPr>
            <a:xfrm>
              <a:off x="3965760" y="3179160"/>
              <a:ext cx="2182320" cy="191520"/>
            </a:xfrm>
            <a:custGeom>
              <a:avLst/>
              <a:gdLst/>
              <a:ahLst/>
              <a:cxnLst/>
              <a:rect l="0" t="0" r="r" b="b"/>
              <a:pathLst>
                <a:path w="6062" h="532">
                  <a:moveTo>
                    <a:pt x="0" y="531"/>
                  </a:moveTo>
                  <a:lnTo>
                    <a:pt x="6061" y="531"/>
                  </a:lnTo>
                  <a:lnTo>
                    <a:pt x="6061" y="0"/>
                  </a:lnTo>
                  <a:lnTo>
                    <a:pt x="0" y="0"/>
                  </a:lnTo>
                  <a:lnTo>
                    <a:pt x="0" y="531"/>
                  </a:lnTo>
                </a:path>
              </a:pathLst>
            </a:custGeom>
            <a:grpFill/>
            <a:ln>
              <a:noFill/>
            </a:ln>
          </p:spPr>
        </p:sp>
      </p:grpSp>
      <p:sp>
        <p:nvSpPr>
          <p:cNvPr id="3" name="TextBox 2">
            <a:extLst>
              <a:ext uri="{FF2B5EF4-FFF2-40B4-BE49-F238E27FC236}">
                <a16:creationId xmlns:a16="http://schemas.microsoft.com/office/drawing/2014/main" id="{46D5E07A-C8D6-C740-8799-C1E2E07CA289}"/>
              </a:ext>
            </a:extLst>
          </p:cNvPr>
          <p:cNvSpPr txBox="1"/>
          <p:nvPr/>
        </p:nvSpPr>
        <p:spPr>
          <a:xfrm>
            <a:off x="3782638" y="3853"/>
            <a:ext cx="5546327" cy="769441"/>
          </a:xfrm>
          <a:prstGeom prst="rect">
            <a:avLst/>
          </a:prstGeom>
          <a:noFill/>
        </p:spPr>
        <p:txBody>
          <a:bodyPr wrap="none" rtlCol="0">
            <a:spAutoFit/>
          </a:bodyPr>
          <a:lstStyle/>
          <a:p>
            <a:r>
              <a:rPr lang="en-US" sz="4400" dirty="0">
                <a:solidFill>
                  <a:schemeClr val="accent1">
                    <a:lumMod val="50000"/>
                  </a:schemeClr>
                </a:solidFill>
              </a:rPr>
              <a:t>Why are we doing this?</a:t>
            </a:r>
          </a:p>
        </p:txBody>
      </p:sp>
      <p:sp>
        <p:nvSpPr>
          <p:cNvPr id="4" name="Rounded Rectangle 3">
            <a:extLst>
              <a:ext uri="{FF2B5EF4-FFF2-40B4-BE49-F238E27FC236}">
                <a16:creationId xmlns:a16="http://schemas.microsoft.com/office/drawing/2014/main" id="{65ACEA76-22A7-B342-9D57-EA0F26349E98}"/>
              </a:ext>
            </a:extLst>
          </p:cNvPr>
          <p:cNvSpPr/>
          <p:nvPr/>
        </p:nvSpPr>
        <p:spPr>
          <a:xfrm>
            <a:off x="3188369" y="1277597"/>
            <a:ext cx="8349556" cy="1015769"/>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t>To state clearly what themes our core scouting </a:t>
            </a:r>
            <a:r>
              <a:rPr lang="en-US" sz="2000" dirty="0" err="1"/>
              <a:t>programme</a:t>
            </a:r>
            <a:r>
              <a:rPr lang="en-US" sz="2000" dirty="0"/>
              <a:t> contains, and our expectation that it is progressive as young people move through the sections.</a:t>
            </a:r>
          </a:p>
        </p:txBody>
      </p:sp>
      <p:sp>
        <p:nvSpPr>
          <p:cNvPr id="18" name="Rounded Rectangle 17">
            <a:extLst>
              <a:ext uri="{FF2B5EF4-FFF2-40B4-BE49-F238E27FC236}">
                <a16:creationId xmlns:a16="http://schemas.microsoft.com/office/drawing/2014/main" id="{EA80B879-C46F-2F48-AFA0-052C0452647A}"/>
              </a:ext>
            </a:extLst>
          </p:cNvPr>
          <p:cNvSpPr/>
          <p:nvPr/>
        </p:nvSpPr>
        <p:spPr>
          <a:xfrm>
            <a:off x="3188369" y="2593704"/>
            <a:ext cx="8349556" cy="1015769"/>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t>To provide leaders with appropriate support, training and materials to deliver the core scouting </a:t>
            </a:r>
            <a:r>
              <a:rPr lang="en-US" sz="2000" dirty="0" err="1"/>
              <a:t>programmes</a:t>
            </a:r>
            <a:r>
              <a:rPr lang="en-US" sz="2000" dirty="0"/>
              <a:t>, and access to county-wide resources to add variety, adventure and interest.</a:t>
            </a:r>
          </a:p>
        </p:txBody>
      </p:sp>
      <p:sp>
        <p:nvSpPr>
          <p:cNvPr id="19" name="Rounded Rectangle 18">
            <a:extLst>
              <a:ext uri="{FF2B5EF4-FFF2-40B4-BE49-F238E27FC236}">
                <a16:creationId xmlns:a16="http://schemas.microsoft.com/office/drawing/2014/main" id="{46A2DFF7-D445-4647-B598-ACC88F7C6AC0}"/>
              </a:ext>
            </a:extLst>
          </p:cNvPr>
          <p:cNvSpPr/>
          <p:nvPr/>
        </p:nvSpPr>
        <p:spPr>
          <a:xfrm>
            <a:off x="3188369" y="3909812"/>
            <a:ext cx="8349556" cy="1015769"/>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t>To focus what we do at county level to </a:t>
            </a:r>
            <a:r>
              <a:rPr lang="en-US" sz="2000" dirty="0" err="1"/>
              <a:t>maximise</a:t>
            </a:r>
            <a:r>
              <a:rPr lang="en-US" sz="2000" dirty="0"/>
              <a:t> value from the volunteers’ time that we invest in </a:t>
            </a:r>
            <a:r>
              <a:rPr lang="en-US" sz="2000" dirty="0" err="1"/>
              <a:t>programme</a:t>
            </a:r>
            <a:r>
              <a:rPr lang="en-US" sz="2000" dirty="0"/>
              <a:t> support</a:t>
            </a:r>
          </a:p>
        </p:txBody>
      </p:sp>
      <p:sp>
        <p:nvSpPr>
          <p:cNvPr id="32" name="Rounded Rectangle 31">
            <a:extLst>
              <a:ext uri="{FF2B5EF4-FFF2-40B4-BE49-F238E27FC236}">
                <a16:creationId xmlns:a16="http://schemas.microsoft.com/office/drawing/2014/main" id="{3C6981CB-F39E-0049-9477-46D2C7F5896F}"/>
              </a:ext>
            </a:extLst>
          </p:cNvPr>
          <p:cNvSpPr/>
          <p:nvPr/>
        </p:nvSpPr>
        <p:spPr>
          <a:xfrm>
            <a:off x="3188369" y="5225920"/>
            <a:ext cx="8349556" cy="1015769"/>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t>To give ourselves a framework to assess the </a:t>
            </a:r>
            <a:r>
              <a:rPr lang="en-US" sz="2000" dirty="0" err="1"/>
              <a:t>programmes</a:t>
            </a:r>
            <a:r>
              <a:rPr lang="en-US" sz="2000" dirty="0"/>
              <a:t> delivered across the county and to spot where greater training or support can address gaps</a:t>
            </a:r>
          </a:p>
        </p:txBody>
      </p:sp>
      <p:sp>
        <p:nvSpPr>
          <p:cNvPr id="33" name="Rounded Rectangle 32">
            <a:extLst>
              <a:ext uri="{FF2B5EF4-FFF2-40B4-BE49-F238E27FC236}">
                <a16:creationId xmlns:a16="http://schemas.microsoft.com/office/drawing/2014/main" id="{DB885C4E-7583-FC46-869A-CD5275EB193E}"/>
              </a:ext>
            </a:extLst>
          </p:cNvPr>
          <p:cNvSpPr/>
          <p:nvPr/>
        </p:nvSpPr>
        <p:spPr>
          <a:xfrm>
            <a:off x="1823355" y="1277596"/>
            <a:ext cx="1122947" cy="1015769"/>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1)</a:t>
            </a:r>
          </a:p>
        </p:txBody>
      </p:sp>
      <p:sp>
        <p:nvSpPr>
          <p:cNvPr id="34" name="Rounded Rectangle 33">
            <a:extLst>
              <a:ext uri="{FF2B5EF4-FFF2-40B4-BE49-F238E27FC236}">
                <a16:creationId xmlns:a16="http://schemas.microsoft.com/office/drawing/2014/main" id="{FF192632-B45A-D949-A455-F13F35E927C2}"/>
              </a:ext>
            </a:extLst>
          </p:cNvPr>
          <p:cNvSpPr/>
          <p:nvPr/>
        </p:nvSpPr>
        <p:spPr>
          <a:xfrm>
            <a:off x="1823354" y="2593704"/>
            <a:ext cx="1122947" cy="1015769"/>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2)</a:t>
            </a:r>
          </a:p>
        </p:txBody>
      </p:sp>
      <p:sp>
        <p:nvSpPr>
          <p:cNvPr id="35" name="Rounded Rectangle 34">
            <a:extLst>
              <a:ext uri="{FF2B5EF4-FFF2-40B4-BE49-F238E27FC236}">
                <a16:creationId xmlns:a16="http://schemas.microsoft.com/office/drawing/2014/main" id="{A8390CCA-FEB7-CF45-BAF4-1D9D8B7B2AB3}"/>
              </a:ext>
            </a:extLst>
          </p:cNvPr>
          <p:cNvSpPr/>
          <p:nvPr/>
        </p:nvSpPr>
        <p:spPr>
          <a:xfrm>
            <a:off x="1823354" y="3909811"/>
            <a:ext cx="1122947" cy="1015769"/>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3)</a:t>
            </a:r>
          </a:p>
        </p:txBody>
      </p:sp>
      <p:sp>
        <p:nvSpPr>
          <p:cNvPr id="36" name="Rounded Rectangle 35">
            <a:extLst>
              <a:ext uri="{FF2B5EF4-FFF2-40B4-BE49-F238E27FC236}">
                <a16:creationId xmlns:a16="http://schemas.microsoft.com/office/drawing/2014/main" id="{8B625298-0A1A-EA47-9750-EC4A2EDCF951}"/>
              </a:ext>
            </a:extLst>
          </p:cNvPr>
          <p:cNvSpPr/>
          <p:nvPr/>
        </p:nvSpPr>
        <p:spPr>
          <a:xfrm>
            <a:off x="1823354" y="5225918"/>
            <a:ext cx="1122947" cy="1015769"/>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4)</a:t>
            </a:r>
          </a:p>
        </p:txBody>
      </p:sp>
    </p:spTree>
    <p:extLst>
      <p:ext uri="{BB962C8B-B14F-4D97-AF65-F5344CB8AC3E}">
        <p14:creationId xmlns:p14="http://schemas.microsoft.com/office/powerpoint/2010/main" val="1079853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015F219-5343-4840-999E-7875D9579675}"/>
              </a:ext>
            </a:extLst>
          </p:cNvPr>
          <p:cNvSpPr/>
          <p:nvPr/>
        </p:nvSpPr>
        <p:spPr>
          <a:xfrm>
            <a:off x="-18391" y="-17583"/>
            <a:ext cx="159968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09E7F35-940D-EB4C-B454-88B4D9C1518C}"/>
              </a:ext>
            </a:extLst>
          </p:cNvPr>
          <p:cNvSpPr/>
          <p:nvPr/>
        </p:nvSpPr>
        <p:spPr>
          <a:xfrm>
            <a:off x="1639614" y="17584"/>
            <a:ext cx="2955535" cy="1220908"/>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Health</a:t>
            </a:r>
          </a:p>
        </p:txBody>
      </p:sp>
      <p:sp>
        <p:nvSpPr>
          <p:cNvPr id="4" name="Rectangle 3">
            <a:extLst>
              <a:ext uri="{FF2B5EF4-FFF2-40B4-BE49-F238E27FC236}">
                <a16:creationId xmlns:a16="http://schemas.microsoft.com/office/drawing/2014/main" id="{33F3F5D8-C0CD-284B-A9B8-E9DF94AF1B85}"/>
              </a:ext>
            </a:extLst>
          </p:cNvPr>
          <p:cNvSpPr/>
          <p:nvPr/>
        </p:nvSpPr>
        <p:spPr>
          <a:xfrm>
            <a:off x="4676172" y="17583"/>
            <a:ext cx="265730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1">
                    <a:lumMod val="50000"/>
                  </a:schemeClr>
                </a:solidFill>
              </a:rPr>
              <a:t>Promoting physical and mental wellbeing</a:t>
            </a:r>
          </a:p>
        </p:txBody>
      </p:sp>
      <p:graphicFrame>
        <p:nvGraphicFramePr>
          <p:cNvPr id="7" name="Table 7">
            <a:extLst>
              <a:ext uri="{FF2B5EF4-FFF2-40B4-BE49-F238E27FC236}">
                <a16:creationId xmlns:a16="http://schemas.microsoft.com/office/drawing/2014/main" id="{34DC5A16-C859-3E4C-AE75-A6876ABFF071}"/>
              </a:ext>
            </a:extLst>
          </p:cNvPr>
          <p:cNvGraphicFramePr>
            <a:graphicFrameLocks noGrp="1"/>
          </p:cNvGraphicFramePr>
          <p:nvPr>
            <p:extLst>
              <p:ext uri="{D42A27DB-BD31-4B8C-83A1-F6EECF244321}">
                <p14:modId xmlns:p14="http://schemas.microsoft.com/office/powerpoint/2010/main" val="467035940"/>
              </p:ext>
            </p:extLst>
          </p:nvPr>
        </p:nvGraphicFramePr>
        <p:xfrm>
          <a:off x="1639614" y="1388961"/>
          <a:ext cx="10444356" cy="5312781"/>
        </p:xfrm>
        <a:graphic>
          <a:graphicData uri="http://schemas.openxmlformats.org/drawingml/2006/table">
            <a:tbl>
              <a:tblPr firstRow="1" bandRow="1">
                <a:tableStyleId>{5C22544A-7EE6-4342-B048-85BDC9FD1C3A}</a:tableStyleId>
              </a:tblPr>
              <a:tblGrid>
                <a:gridCol w="2527272">
                  <a:extLst>
                    <a:ext uri="{9D8B030D-6E8A-4147-A177-3AD203B41FA5}">
                      <a16:colId xmlns:a16="http://schemas.microsoft.com/office/drawing/2014/main" val="393557396"/>
                    </a:ext>
                  </a:extLst>
                </a:gridCol>
                <a:gridCol w="2592729">
                  <a:extLst>
                    <a:ext uri="{9D8B030D-6E8A-4147-A177-3AD203B41FA5}">
                      <a16:colId xmlns:a16="http://schemas.microsoft.com/office/drawing/2014/main" val="3826246446"/>
                    </a:ext>
                  </a:extLst>
                </a:gridCol>
                <a:gridCol w="2720051">
                  <a:extLst>
                    <a:ext uri="{9D8B030D-6E8A-4147-A177-3AD203B41FA5}">
                      <a16:colId xmlns:a16="http://schemas.microsoft.com/office/drawing/2014/main" val="3496648011"/>
                    </a:ext>
                  </a:extLst>
                </a:gridCol>
                <a:gridCol w="2604304">
                  <a:extLst>
                    <a:ext uri="{9D8B030D-6E8A-4147-A177-3AD203B41FA5}">
                      <a16:colId xmlns:a16="http://schemas.microsoft.com/office/drawing/2014/main" val="2246911989"/>
                    </a:ext>
                  </a:extLst>
                </a:gridCol>
              </a:tblGrid>
              <a:tr h="730810">
                <a:tc>
                  <a:txBody>
                    <a:bodyPr/>
                    <a:lstStyle/>
                    <a:p>
                      <a:pPr algn="ctr"/>
                      <a:r>
                        <a:rPr lang="en-US" dirty="0"/>
                        <a:t>Beavers</a:t>
                      </a:r>
                    </a:p>
                    <a:p>
                      <a:pPr algn="ctr"/>
                      <a:r>
                        <a:rPr lang="en-US" sz="1200" dirty="0"/>
                        <a:t>(by age 8 they should)</a:t>
                      </a:r>
                    </a:p>
                  </a:txBody>
                  <a:tcPr>
                    <a:solidFill>
                      <a:srgbClr val="7413DC"/>
                    </a:solidFill>
                  </a:tcPr>
                </a:tc>
                <a:tc>
                  <a:txBody>
                    <a:bodyPr/>
                    <a:lstStyle/>
                    <a:p>
                      <a:pPr algn="ctr"/>
                      <a:r>
                        <a:rPr lang="en-US" dirty="0"/>
                        <a:t>Cubs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(by age 10.5 they should)</a:t>
                      </a:r>
                    </a:p>
                  </a:txBody>
                  <a:tcPr>
                    <a:solidFill>
                      <a:srgbClr val="7413DC"/>
                    </a:solidFill>
                  </a:tcPr>
                </a:tc>
                <a:tc>
                  <a:txBody>
                    <a:bodyPr/>
                    <a:lstStyle/>
                    <a:p>
                      <a:pPr algn="ctr"/>
                      <a:r>
                        <a:rPr lang="en-US" dirty="0"/>
                        <a:t>Scouts</a:t>
                      </a:r>
                    </a:p>
                    <a:p>
                      <a:pPr algn="ctr"/>
                      <a:r>
                        <a:rPr lang="en-US" sz="1200" dirty="0"/>
                        <a:t>(by age 14 they should)</a:t>
                      </a:r>
                    </a:p>
                  </a:txBody>
                  <a:tcPr>
                    <a:solidFill>
                      <a:srgbClr val="7413DC"/>
                    </a:solidFill>
                  </a:tcPr>
                </a:tc>
                <a:tc>
                  <a:txBody>
                    <a:bodyPr/>
                    <a:lstStyle/>
                    <a:p>
                      <a:pPr algn="ctr"/>
                      <a:r>
                        <a:rPr lang="en-US" dirty="0"/>
                        <a:t>Explorers</a:t>
                      </a:r>
                    </a:p>
                    <a:p>
                      <a:pPr algn="ctr"/>
                      <a:r>
                        <a:rPr lang="en-US" sz="1200" dirty="0"/>
                        <a:t>(by age 18 they should)</a:t>
                      </a:r>
                    </a:p>
                  </a:txBody>
                  <a:tcPr>
                    <a:solidFill>
                      <a:srgbClr val="7413DC"/>
                    </a:solidFill>
                  </a:tcPr>
                </a:tc>
                <a:extLst>
                  <a:ext uri="{0D108BD9-81ED-4DB2-BD59-A6C34878D82A}">
                    <a16:rowId xmlns:a16="http://schemas.microsoft.com/office/drawing/2014/main" val="2509783005"/>
                  </a:ext>
                </a:extLst>
              </a:tr>
              <a:tr h="1551366">
                <a:tc>
                  <a:txBody>
                    <a:bodyPr/>
                    <a:lstStyle/>
                    <a:p>
                      <a:r>
                        <a:rPr lang="en-US" sz="1400" dirty="0"/>
                        <a:t>Have an awareness of healthy and unhealthy activities and </a:t>
                      </a:r>
                      <a:r>
                        <a:rPr lang="en-US" sz="1400" dirty="0" err="1"/>
                        <a:t>behaviours</a:t>
                      </a:r>
                      <a:endParaRPr lang="en-US" sz="1400" dirty="0"/>
                    </a:p>
                  </a:txBody>
                  <a:tcPr/>
                </a:tc>
                <a:tc>
                  <a:txBody>
                    <a:bodyPr/>
                    <a:lstStyle/>
                    <a:p>
                      <a:r>
                        <a:rPr lang="en-US" sz="1400" dirty="0"/>
                        <a:t>Understand the contribution of diet, exercise and sleep to a healthy lifestyle.  Show how to make healthy choices</a:t>
                      </a:r>
                    </a:p>
                  </a:txBody>
                  <a:tcPr/>
                </a:tc>
                <a:tc>
                  <a:txBody>
                    <a:bodyPr/>
                    <a:lstStyle/>
                    <a:p>
                      <a:r>
                        <a:rPr lang="en-US" sz="1400" dirty="0"/>
                        <a:t>Show how they are improving their health and fitness in a structured and deliberate way.  Understand the risks posed by smoking, drugs and alcohol</a:t>
                      </a:r>
                    </a:p>
                  </a:txBody>
                  <a:tcPr/>
                </a:tc>
                <a:tc>
                  <a:txBody>
                    <a:bodyPr/>
                    <a:lstStyle/>
                    <a:p>
                      <a:r>
                        <a:rPr lang="en-US" sz="1400" dirty="0"/>
                        <a:t>In addition to understanding and taking action on their physical health, they should also understand how to take care of their mental wellbeing and to support others’ mental health</a:t>
                      </a:r>
                    </a:p>
                  </a:txBody>
                  <a:tcPr/>
                </a:tc>
                <a:extLst>
                  <a:ext uri="{0D108BD9-81ED-4DB2-BD59-A6C34878D82A}">
                    <a16:rowId xmlns:a16="http://schemas.microsoft.com/office/drawing/2014/main" val="3093877959"/>
                  </a:ext>
                </a:extLst>
              </a:tr>
              <a:tr h="3030605">
                <a:tc>
                  <a:txBody>
                    <a:bodyPr/>
                    <a:lstStyle/>
                    <a:p>
                      <a:pPr marL="285750" indent="-285750">
                        <a:buFont typeface="Arial" panose="020B0604020202020204" pitchFamily="34" charset="0"/>
                        <a:buChar char="•"/>
                      </a:pPr>
                      <a:r>
                        <a:rPr lang="en-US" sz="1200" dirty="0"/>
                        <a:t>Be able to name healthy foods and unhealthy foods, but understand that everything can be enjoyed in moderation.</a:t>
                      </a:r>
                    </a:p>
                    <a:p>
                      <a:pPr marL="285750" indent="-285750">
                        <a:buFont typeface="Arial" panose="020B0604020202020204" pitchFamily="34" charset="0"/>
                        <a:buChar char="•"/>
                      </a:pPr>
                      <a:r>
                        <a:rPr lang="en-US" sz="1200" dirty="0"/>
                        <a:t>Talk about why getting exercise and sleep is important.</a:t>
                      </a:r>
                    </a:p>
                  </a:txBody>
                  <a:tcPr/>
                </a:tc>
                <a:tc>
                  <a:txBody>
                    <a:bodyPr/>
                    <a:lstStyle/>
                    <a:p>
                      <a:pPr marL="285750" indent="-285750">
                        <a:buFont typeface="Arial" panose="020B0604020202020204" pitchFamily="34" charset="0"/>
                        <a:buChar char="•"/>
                      </a:pPr>
                      <a:r>
                        <a:rPr lang="en-US" sz="1200" dirty="0"/>
                        <a:t>Cook some healthy foods and share them with other cubs</a:t>
                      </a:r>
                    </a:p>
                    <a:p>
                      <a:pPr marL="285750" indent="-285750">
                        <a:buFont typeface="Arial" panose="020B0604020202020204" pitchFamily="34" charset="0"/>
                        <a:buChar char="•"/>
                      </a:pPr>
                      <a:r>
                        <a:rPr lang="en-US" sz="1200" dirty="0"/>
                        <a:t>Take up a sport and get regular exercise, track progress by achievement in that sport.</a:t>
                      </a:r>
                    </a:p>
                    <a:p>
                      <a:pPr marL="285750" indent="-285750">
                        <a:buFont typeface="Arial" panose="020B0604020202020204" pitchFamily="34" charset="0"/>
                        <a:buChar char="•"/>
                      </a:pPr>
                      <a:r>
                        <a:rPr lang="en-US" sz="1200" dirty="0"/>
                        <a:t>Understand that smoking, drugs and alcohol have a negative impact on health</a:t>
                      </a:r>
                    </a:p>
                  </a:txBody>
                  <a:tcPr/>
                </a:tc>
                <a:tc>
                  <a:txBody>
                    <a:bodyPr/>
                    <a:lstStyle/>
                    <a:p>
                      <a:pPr marL="285750" indent="-285750">
                        <a:buFont typeface="Arial" panose="020B0604020202020204" pitchFamily="34" charset="0"/>
                        <a:buChar char="•"/>
                      </a:pPr>
                      <a:r>
                        <a:rPr lang="en-US" sz="1200" dirty="0"/>
                        <a:t>Improve their physical fitness over a six week period, recording progress.</a:t>
                      </a:r>
                    </a:p>
                    <a:p>
                      <a:pPr marL="285750" indent="-285750">
                        <a:buFont typeface="Arial" panose="020B0604020202020204" pitchFamily="34" charset="0"/>
                        <a:buChar char="•"/>
                      </a:pPr>
                      <a:r>
                        <a:rPr lang="en-US" sz="1200" dirty="0"/>
                        <a:t>Make a personal plan for eating more healthily and stick to it</a:t>
                      </a:r>
                    </a:p>
                    <a:p>
                      <a:pPr marL="285750" indent="-285750">
                        <a:buFont typeface="Arial" panose="020B0604020202020204" pitchFamily="34" charset="0"/>
                        <a:buChar char="•"/>
                      </a:pPr>
                      <a:r>
                        <a:rPr lang="en-US" sz="1200" dirty="0"/>
                        <a:t>Understand the effects that smoking drugs and alcohol have on the body and make a personal commitment to remain healthy</a:t>
                      </a:r>
                    </a:p>
                  </a:txBody>
                  <a:tcPr/>
                </a:tc>
                <a:tc>
                  <a:txBody>
                    <a:bodyPr/>
                    <a:lstStyle/>
                    <a:p>
                      <a:pPr marL="171450" indent="-171450">
                        <a:buFont typeface="Arial" panose="020B0604020202020204" pitchFamily="34" charset="0"/>
                        <a:buChar char="•"/>
                      </a:pPr>
                      <a:r>
                        <a:rPr lang="en-US" sz="1200" dirty="0"/>
                        <a:t>Keep a mental health diary for a number of weeks and understand what positively and negatively contributes to their mental wellbeing.</a:t>
                      </a:r>
                    </a:p>
                    <a:p>
                      <a:pPr marL="171450" indent="-171450">
                        <a:buFont typeface="Arial" panose="020B0604020202020204" pitchFamily="34" charset="0"/>
                        <a:buChar char="•"/>
                      </a:pPr>
                      <a:r>
                        <a:rPr lang="en-US" sz="1200" dirty="0"/>
                        <a:t>Take a short course in mental health first aid and show how they can support other explorers and friends outside of scouting.</a:t>
                      </a:r>
                    </a:p>
                  </a:txBody>
                  <a:tcPr/>
                </a:tc>
                <a:extLst>
                  <a:ext uri="{0D108BD9-81ED-4DB2-BD59-A6C34878D82A}">
                    <a16:rowId xmlns:a16="http://schemas.microsoft.com/office/drawing/2014/main" val="185180349"/>
                  </a:ext>
                </a:extLst>
              </a:tr>
            </a:tbl>
          </a:graphicData>
        </a:graphic>
      </p:graphicFrame>
      <p:sp>
        <p:nvSpPr>
          <p:cNvPr id="32" name="Rectangle 31">
            <a:extLst>
              <a:ext uri="{FF2B5EF4-FFF2-40B4-BE49-F238E27FC236}">
                <a16:creationId xmlns:a16="http://schemas.microsoft.com/office/drawing/2014/main" id="{ADB79AB3-6B3D-0045-8CB1-C4A9EC46B070}"/>
              </a:ext>
            </a:extLst>
          </p:cNvPr>
          <p:cNvSpPr/>
          <p:nvPr/>
        </p:nvSpPr>
        <p:spPr>
          <a:xfrm>
            <a:off x="7414498" y="23150"/>
            <a:ext cx="466947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a:solidFill>
                  <a:schemeClr val="accent1">
                    <a:lumMod val="50000"/>
                  </a:schemeClr>
                </a:solidFill>
              </a:rPr>
              <a:t>Understand the role of diet, exercise and sleep in promoting positive health</a:t>
            </a:r>
          </a:p>
          <a:p>
            <a:pPr marL="285750" indent="-285750">
              <a:buFont typeface="Arial" panose="020B0604020202020204" pitchFamily="34" charset="0"/>
              <a:buChar char="•"/>
            </a:pPr>
            <a:r>
              <a:rPr lang="en-US" sz="1200" dirty="0">
                <a:solidFill>
                  <a:schemeClr val="accent1">
                    <a:lumMod val="50000"/>
                  </a:schemeClr>
                </a:solidFill>
              </a:rPr>
              <a:t>Understand the risks posed by smoking, drinking and drugs</a:t>
            </a:r>
          </a:p>
          <a:p>
            <a:pPr marL="285750" indent="-285750">
              <a:buFont typeface="Arial" panose="020B0604020202020204" pitchFamily="34" charset="0"/>
              <a:buChar char="•"/>
            </a:pPr>
            <a:r>
              <a:rPr lang="en-US" sz="1200" dirty="0">
                <a:solidFill>
                  <a:schemeClr val="accent1">
                    <a:lumMod val="50000"/>
                  </a:schemeClr>
                </a:solidFill>
              </a:rPr>
              <a:t>Take positive action to take care of your own physical and mental health and take care of others.</a:t>
            </a:r>
          </a:p>
        </p:txBody>
      </p:sp>
      <p:pic>
        <p:nvPicPr>
          <p:cNvPr id="19" name="Picture 18" descr="Icon&#10;&#10;Description automatically generated">
            <a:extLst>
              <a:ext uri="{FF2B5EF4-FFF2-40B4-BE49-F238E27FC236}">
                <a16:creationId xmlns:a16="http://schemas.microsoft.com/office/drawing/2014/main" id="{70DD0DEC-7AC7-44D3-8C55-1188A8553422}"/>
              </a:ext>
            </a:extLst>
          </p:cNvPr>
          <p:cNvPicPr>
            <a:picLocks noChangeAspect="1"/>
          </p:cNvPicPr>
          <p:nvPr/>
        </p:nvPicPr>
        <p:blipFill>
          <a:blip r:embed="rId2"/>
          <a:stretch>
            <a:fillRect/>
          </a:stretch>
        </p:blipFill>
        <p:spPr>
          <a:xfrm>
            <a:off x="33273" y="125700"/>
            <a:ext cx="1606341" cy="1606341"/>
          </a:xfrm>
          <a:prstGeom prst="rect">
            <a:avLst/>
          </a:prstGeom>
        </p:spPr>
      </p:pic>
    </p:spTree>
    <p:extLst>
      <p:ext uri="{BB962C8B-B14F-4D97-AF65-F5344CB8AC3E}">
        <p14:creationId xmlns:p14="http://schemas.microsoft.com/office/powerpoint/2010/main" val="117577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015F219-5343-4840-999E-7875D9579675}"/>
              </a:ext>
            </a:extLst>
          </p:cNvPr>
          <p:cNvSpPr/>
          <p:nvPr/>
        </p:nvSpPr>
        <p:spPr>
          <a:xfrm>
            <a:off x="-18391" y="-17583"/>
            <a:ext cx="159968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09E7F35-940D-EB4C-B454-88B4D9C1518C}"/>
              </a:ext>
            </a:extLst>
          </p:cNvPr>
          <p:cNvSpPr/>
          <p:nvPr/>
        </p:nvSpPr>
        <p:spPr>
          <a:xfrm>
            <a:off x="1639614" y="17584"/>
            <a:ext cx="2955535" cy="1220908"/>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Values</a:t>
            </a:r>
          </a:p>
        </p:txBody>
      </p:sp>
      <p:sp>
        <p:nvSpPr>
          <p:cNvPr id="4" name="Rectangle 3">
            <a:extLst>
              <a:ext uri="{FF2B5EF4-FFF2-40B4-BE49-F238E27FC236}">
                <a16:creationId xmlns:a16="http://schemas.microsoft.com/office/drawing/2014/main" id="{33F3F5D8-C0CD-284B-A9B8-E9DF94AF1B85}"/>
              </a:ext>
            </a:extLst>
          </p:cNvPr>
          <p:cNvSpPr/>
          <p:nvPr/>
        </p:nvSpPr>
        <p:spPr>
          <a:xfrm>
            <a:off x="4676172" y="17583"/>
            <a:ext cx="265730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1">
                    <a:lumMod val="50000"/>
                  </a:schemeClr>
                </a:solidFill>
              </a:rPr>
              <a:t>Understanding shared values of scouts, promoting cultural understanding and valuing diversity.</a:t>
            </a:r>
          </a:p>
        </p:txBody>
      </p:sp>
      <p:graphicFrame>
        <p:nvGraphicFramePr>
          <p:cNvPr id="7" name="Table 7">
            <a:extLst>
              <a:ext uri="{FF2B5EF4-FFF2-40B4-BE49-F238E27FC236}">
                <a16:creationId xmlns:a16="http://schemas.microsoft.com/office/drawing/2014/main" id="{34DC5A16-C859-3E4C-AE75-A6876ABFF071}"/>
              </a:ext>
            </a:extLst>
          </p:cNvPr>
          <p:cNvGraphicFramePr>
            <a:graphicFrameLocks noGrp="1"/>
          </p:cNvGraphicFramePr>
          <p:nvPr>
            <p:extLst>
              <p:ext uri="{D42A27DB-BD31-4B8C-83A1-F6EECF244321}">
                <p14:modId xmlns:p14="http://schemas.microsoft.com/office/powerpoint/2010/main" val="1768395792"/>
              </p:ext>
            </p:extLst>
          </p:nvPr>
        </p:nvGraphicFramePr>
        <p:xfrm>
          <a:off x="1639614" y="1388961"/>
          <a:ext cx="10444356" cy="5312781"/>
        </p:xfrm>
        <a:graphic>
          <a:graphicData uri="http://schemas.openxmlformats.org/drawingml/2006/table">
            <a:tbl>
              <a:tblPr firstRow="1" bandRow="1">
                <a:tableStyleId>{5C22544A-7EE6-4342-B048-85BDC9FD1C3A}</a:tableStyleId>
              </a:tblPr>
              <a:tblGrid>
                <a:gridCol w="2527272">
                  <a:extLst>
                    <a:ext uri="{9D8B030D-6E8A-4147-A177-3AD203B41FA5}">
                      <a16:colId xmlns:a16="http://schemas.microsoft.com/office/drawing/2014/main" val="393557396"/>
                    </a:ext>
                  </a:extLst>
                </a:gridCol>
                <a:gridCol w="2592729">
                  <a:extLst>
                    <a:ext uri="{9D8B030D-6E8A-4147-A177-3AD203B41FA5}">
                      <a16:colId xmlns:a16="http://schemas.microsoft.com/office/drawing/2014/main" val="3826246446"/>
                    </a:ext>
                  </a:extLst>
                </a:gridCol>
                <a:gridCol w="2720051">
                  <a:extLst>
                    <a:ext uri="{9D8B030D-6E8A-4147-A177-3AD203B41FA5}">
                      <a16:colId xmlns:a16="http://schemas.microsoft.com/office/drawing/2014/main" val="3496648011"/>
                    </a:ext>
                  </a:extLst>
                </a:gridCol>
                <a:gridCol w="2604304">
                  <a:extLst>
                    <a:ext uri="{9D8B030D-6E8A-4147-A177-3AD203B41FA5}">
                      <a16:colId xmlns:a16="http://schemas.microsoft.com/office/drawing/2014/main" val="2246911989"/>
                    </a:ext>
                  </a:extLst>
                </a:gridCol>
              </a:tblGrid>
              <a:tr h="730810">
                <a:tc>
                  <a:txBody>
                    <a:bodyPr/>
                    <a:lstStyle/>
                    <a:p>
                      <a:pPr algn="ctr"/>
                      <a:r>
                        <a:rPr lang="en-US" dirty="0"/>
                        <a:t>Beavers</a:t>
                      </a:r>
                    </a:p>
                    <a:p>
                      <a:pPr algn="ctr"/>
                      <a:r>
                        <a:rPr lang="en-US" sz="1200" dirty="0"/>
                        <a:t>(by age 8 they should)</a:t>
                      </a:r>
                    </a:p>
                  </a:txBody>
                  <a:tcPr>
                    <a:solidFill>
                      <a:srgbClr val="7413DC"/>
                    </a:solidFill>
                  </a:tcPr>
                </a:tc>
                <a:tc>
                  <a:txBody>
                    <a:bodyPr/>
                    <a:lstStyle/>
                    <a:p>
                      <a:pPr algn="ctr"/>
                      <a:r>
                        <a:rPr lang="en-US" dirty="0"/>
                        <a:t>Cubs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(by age 10.5 they should)</a:t>
                      </a:r>
                    </a:p>
                  </a:txBody>
                  <a:tcPr>
                    <a:solidFill>
                      <a:srgbClr val="7413DC"/>
                    </a:solidFill>
                  </a:tcPr>
                </a:tc>
                <a:tc>
                  <a:txBody>
                    <a:bodyPr/>
                    <a:lstStyle/>
                    <a:p>
                      <a:pPr algn="ctr"/>
                      <a:r>
                        <a:rPr lang="en-US" dirty="0"/>
                        <a:t>Scouts</a:t>
                      </a:r>
                    </a:p>
                    <a:p>
                      <a:pPr algn="ctr"/>
                      <a:r>
                        <a:rPr lang="en-US" sz="1200" dirty="0"/>
                        <a:t>(by age 14 they should)</a:t>
                      </a:r>
                    </a:p>
                  </a:txBody>
                  <a:tcPr>
                    <a:solidFill>
                      <a:srgbClr val="7413DC"/>
                    </a:solidFill>
                  </a:tcPr>
                </a:tc>
                <a:tc>
                  <a:txBody>
                    <a:bodyPr/>
                    <a:lstStyle/>
                    <a:p>
                      <a:pPr algn="ctr"/>
                      <a:r>
                        <a:rPr lang="en-US" dirty="0"/>
                        <a:t>Explorers</a:t>
                      </a:r>
                    </a:p>
                    <a:p>
                      <a:pPr algn="ctr"/>
                      <a:r>
                        <a:rPr lang="en-US" sz="1200" dirty="0"/>
                        <a:t>(by age 18 they should)</a:t>
                      </a:r>
                    </a:p>
                  </a:txBody>
                  <a:tcPr>
                    <a:solidFill>
                      <a:srgbClr val="7413DC"/>
                    </a:solidFill>
                  </a:tcPr>
                </a:tc>
                <a:extLst>
                  <a:ext uri="{0D108BD9-81ED-4DB2-BD59-A6C34878D82A}">
                    <a16:rowId xmlns:a16="http://schemas.microsoft.com/office/drawing/2014/main" val="2509783005"/>
                  </a:ext>
                </a:extLst>
              </a:tr>
              <a:tr h="1551366">
                <a:tc>
                  <a:txBody>
                    <a:bodyPr/>
                    <a:lstStyle/>
                    <a:p>
                      <a:r>
                        <a:rPr lang="en-US" sz="1400" dirty="0"/>
                        <a:t>Understand the promise they have made, their cultural background and connect with others with shared values.</a:t>
                      </a:r>
                    </a:p>
                  </a:txBody>
                  <a:tcPr/>
                </a:tc>
                <a:tc>
                  <a:txBody>
                    <a:bodyPr/>
                    <a:lstStyle/>
                    <a:p>
                      <a:r>
                        <a:rPr lang="en-US" sz="1400" dirty="0"/>
                        <a:t>Understand the cub scout promise and how they relate that to their everyday life.  Show an appreciation for a range of cultures and faiths</a:t>
                      </a:r>
                    </a:p>
                  </a:txBody>
                  <a:tcPr/>
                </a:tc>
                <a:tc>
                  <a:txBody>
                    <a:bodyPr/>
                    <a:lstStyle/>
                    <a:p>
                      <a:r>
                        <a:rPr lang="en-US" sz="1400" dirty="0"/>
                        <a:t>Understand the scout promise, and show other scouts how this shapes their values.  Take an active role in promoting positive values and valuing diversity.</a:t>
                      </a:r>
                    </a:p>
                  </a:txBody>
                  <a:tcPr/>
                </a:tc>
                <a:tc>
                  <a:txBody>
                    <a:bodyPr/>
                    <a:lstStyle/>
                    <a:p>
                      <a:r>
                        <a:rPr lang="en-US" sz="1400" dirty="0"/>
                        <a:t>Celebrate the full range of diverse beliefs and cultures while promoting harmony based on shared scouting values</a:t>
                      </a:r>
                    </a:p>
                  </a:txBody>
                  <a:tcPr/>
                </a:tc>
                <a:extLst>
                  <a:ext uri="{0D108BD9-81ED-4DB2-BD59-A6C34878D82A}">
                    <a16:rowId xmlns:a16="http://schemas.microsoft.com/office/drawing/2014/main" val="3093877959"/>
                  </a:ext>
                </a:extLst>
              </a:tr>
              <a:tr h="3030605">
                <a:tc>
                  <a:txBody>
                    <a:bodyPr/>
                    <a:lstStyle/>
                    <a:p>
                      <a:pPr marL="285750" indent="-285750">
                        <a:buFont typeface="Arial" panose="020B0604020202020204" pitchFamily="34" charset="0"/>
                        <a:buChar char="•"/>
                      </a:pPr>
                      <a:r>
                        <a:rPr lang="en-US" sz="1200" dirty="0"/>
                        <a:t>Take part in activities exploring the parts of the beaver scout promise and what they mean to you</a:t>
                      </a:r>
                    </a:p>
                    <a:p>
                      <a:pPr marL="285750" indent="-285750">
                        <a:buFont typeface="Arial" panose="020B0604020202020204" pitchFamily="34" charset="0"/>
                        <a:buChar char="•"/>
                      </a:pPr>
                      <a:r>
                        <a:rPr lang="en-US" sz="1200" dirty="0"/>
                        <a:t>Find out more about your family history, where your parents and grandparents lived and what life was like for them.</a:t>
                      </a:r>
                    </a:p>
                    <a:p>
                      <a:pPr marL="285750" indent="-285750">
                        <a:buFont typeface="Arial" panose="020B0604020202020204" pitchFamily="34" charset="0"/>
                        <a:buChar char="•"/>
                      </a:pPr>
                      <a:r>
                        <a:rPr lang="en-US" sz="1200" dirty="0"/>
                        <a:t>Take part in an act of worship, reflection or celebration</a:t>
                      </a:r>
                    </a:p>
                    <a:p>
                      <a:pPr marL="285750" indent="-285750">
                        <a:buFont typeface="Arial" panose="020B0604020202020204" pitchFamily="34" charset="0"/>
                        <a:buChar char="•"/>
                      </a:pPr>
                      <a:endParaRPr lang="en-US" sz="1200" dirty="0"/>
                    </a:p>
                  </a:txBody>
                  <a:tcPr/>
                </a:tc>
                <a:tc>
                  <a:txBody>
                    <a:bodyPr/>
                    <a:lstStyle/>
                    <a:p>
                      <a:pPr marL="285750" indent="-285750">
                        <a:buFont typeface="Arial" panose="020B0604020202020204" pitchFamily="34" charset="0"/>
                        <a:buChar char="•"/>
                      </a:pPr>
                      <a:r>
                        <a:rPr lang="en-US" sz="1200" dirty="0"/>
                        <a:t>Keep a diary showing how you have been true to the cub scout promise</a:t>
                      </a:r>
                    </a:p>
                    <a:p>
                      <a:pPr marL="285750" indent="-285750">
                        <a:buFont typeface="Arial" panose="020B0604020202020204" pitchFamily="34" charset="0"/>
                        <a:buChar char="•"/>
                      </a:pPr>
                      <a:r>
                        <a:rPr lang="en-US" sz="1200" dirty="0"/>
                        <a:t>Find out about and visit a range of places or worship, or where people gather to reflect and share thinking</a:t>
                      </a:r>
                    </a:p>
                    <a:p>
                      <a:pPr marL="285750" indent="-285750">
                        <a:buFont typeface="Arial" panose="020B0604020202020204" pitchFamily="34" charset="0"/>
                        <a:buChar char="•"/>
                      </a:pPr>
                      <a:r>
                        <a:rPr lang="en-US" sz="1200" dirty="0"/>
                        <a:t>Celebrate festivals from a range of different faiths and beliefs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Keep a diary showing how you have been true to the scout promise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Be a positive role model for your faith or beliefs, explain how they relate to the core values of scouting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Promote cultural understanding by meeting and sharing experiences with scouts from a different cultural or socioeconomic background</a:t>
                      </a:r>
                    </a:p>
                    <a:p>
                      <a:pPr marL="285750" indent="-285750">
                        <a:buFont typeface="Arial" panose="020B0604020202020204" pitchFamily="34" charset="0"/>
                        <a:buChar char="•"/>
                      </a:pPr>
                      <a:endParaRPr lang="en-US" sz="1200" dirty="0"/>
                    </a:p>
                  </a:txBody>
                  <a:tcPr/>
                </a:tc>
                <a:tc>
                  <a:txBody>
                    <a:bodyPr/>
                    <a:lstStyle/>
                    <a:p>
                      <a:pPr marL="171450" indent="-171450">
                        <a:buFont typeface="Arial" panose="020B0604020202020204" pitchFamily="34" charset="0"/>
                        <a:buChar char="•"/>
                      </a:pPr>
                      <a:r>
                        <a:rPr lang="en-US" sz="1200" dirty="0"/>
                        <a:t>Take many opportunities to explore other cultures including during international experiences</a:t>
                      </a:r>
                    </a:p>
                    <a:p>
                      <a:pPr marL="171450" indent="-171450">
                        <a:buFont typeface="Arial" panose="020B0604020202020204" pitchFamily="34" charset="0"/>
                        <a:buChar char="•"/>
                      </a:pPr>
                      <a:r>
                        <a:rPr lang="en-US" sz="1200" dirty="0"/>
                        <a:t>Visit a memorial site which marks the death of many people and reflect on what lessons we can take from their passing.</a:t>
                      </a:r>
                    </a:p>
                    <a:p>
                      <a:pPr marL="171450" indent="-171450">
                        <a:buFont typeface="Arial" panose="020B0604020202020204" pitchFamily="34" charset="0"/>
                        <a:buChar char="•"/>
                      </a:pPr>
                      <a:r>
                        <a:rPr lang="en-US" sz="1200" dirty="0"/>
                        <a:t>Play a leading role in organizing an act of worship, celebration or reflection.</a:t>
                      </a:r>
                    </a:p>
                  </a:txBody>
                  <a:tcPr/>
                </a:tc>
                <a:extLst>
                  <a:ext uri="{0D108BD9-81ED-4DB2-BD59-A6C34878D82A}">
                    <a16:rowId xmlns:a16="http://schemas.microsoft.com/office/drawing/2014/main" val="185180349"/>
                  </a:ext>
                </a:extLst>
              </a:tr>
            </a:tbl>
          </a:graphicData>
        </a:graphic>
      </p:graphicFrame>
      <p:sp>
        <p:nvSpPr>
          <p:cNvPr id="32" name="Rectangle 31">
            <a:extLst>
              <a:ext uri="{FF2B5EF4-FFF2-40B4-BE49-F238E27FC236}">
                <a16:creationId xmlns:a16="http://schemas.microsoft.com/office/drawing/2014/main" id="{ADB79AB3-6B3D-0045-8CB1-C4A9EC46B070}"/>
              </a:ext>
            </a:extLst>
          </p:cNvPr>
          <p:cNvSpPr/>
          <p:nvPr/>
        </p:nvSpPr>
        <p:spPr>
          <a:xfrm>
            <a:off x="7414498" y="23150"/>
            <a:ext cx="466947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a:solidFill>
                  <a:schemeClr val="accent1">
                    <a:lumMod val="50000"/>
                  </a:schemeClr>
                </a:solidFill>
              </a:rPr>
              <a:t>Be able to interpret the promise you have made and show how this translates into your attitudes and </a:t>
            </a:r>
            <a:r>
              <a:rPr lang="en-US" sz="1200" dirty="0" err="1">
                <a:solidFill>
                  <a:schemeClr val="accent1">
                    <a:lumMod val="50000"/>
                  </a:schemeClr>
                </a:solidFill>
              </a:rPr>
              <a:t>behaviours</a:t>
            </a:r>
            <a:endParaRPr lang="en-US" sz="1200" dirty="0">
              <a:solidFill>
                <a:schemeClr val="accent1">
                  <a:lumMod val="50000"/>
                </a:schemeClr>
              </a:solidFill>
            </a:endParaRPr>
          </a:p>
          <a:p>
            <a:pPr marL="285750" indent="-285750">
              <a:buFont typeface="Arial" panose="020B0604020202020204" pitchFamily="34" charset="0"/>
              <a:buChar char="•"/>
            </a:pPr>
            <a:r>
              <a:rPr lang="en-US" sz="1200" dirty="0">
                <a:solidFill>
                  <a:schemeClr val="accent1">
                    <a:lumMod val="50000"/>
                  </a:schemeClr>
                </a:solidFill>
              </a:rPr>
              <a:t>Understand and appreciate cultural and religious diversity, building on shared values and positive cooperation</a:t>
            </a:r>
          </a:p>
          <a:p>
            <a:pPr marL="285750" indent="-285750">
              <a:buFont typeface="Arial" panose="020B0604020202020204" pitchFamily="34" charset="0"/>
              <a:buChar char="•"/>
            </a:pPr>
            <a:r>
              <a:rPr lang="en-US" sz="1200" dirty="0">
                <a:solidFill>
                  <a:schemeClr val="accent1">
                    <a:lumMod val="50000"/>
                  </a:schemeClr>
                </a:solidFill>
              </a:rPr>
              <a:t>Be a positive role model for your faith, beliefs or values.</a:t>
            </a:r>
          </a:p>
        </p:txBody>
      </p:sp>
      <p:pic>
        <p:nvPicPr>
          <p:cNvPr id="19" name="Picture 18" descr="Icon&#10;&#10;Description automatically generated">
            <a:extLst>
              <a:ext uri="{FF2B5EF4-FFF2-40B4-BE49-F238E27FC236}">
                <a16:creationId xmlns:a16="http://schemas.microsoft.com/office/drawing/2014/main" id="{DF9C964F-1DF2-453E-9CF5-D5F17876C8A4}"/>
              </a:ext>
            </a:extLst>
          </p:cNvPr>
          <p:cNvPicPr>
            <a:picLocks noChangeAspect="1"/>
          </p:cNvPicPr>
          <p:nvPr/>
        </p:nvPicPr>
        <p:blipFill>
          <a:blip r:embed="rId2"/>
          <a:stretch>
            <a:fillRect/>
          </a:stretch>
        </p:blipFill>
        <p:spPr>
          <a:xfrm>
            <a:off x="-47751" y="23150"/>
            <a:ext cx="1606341" cy="1606341"/>
          </a:xfrm>
          <a:prstGeom prst="rect">
            <a:avLst/>
          </a:prstGeom>
        </p:spPr>
      </p:pic>
    </p:spTree>
    <p:extLst>
      <p:ext uri="{BB962C8B-B14F-4D97-AF65-F5344CB8AC3E}">
        <p14:creationId xmlns:p14="http://schemas.microsoft.com/office/powerpoint/2010/main" val="3222927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015F219-5343-4840-999E-7875D9579675}"/>
              </a:ext>
            </a:extLst>
          </p:cNvPr>
          <p:cNvSpPr/>
          <p:nvPr/>
        </p:nvSpPr>
        <p:spPr>
          <a:xfrm>
            <a:off x="-18391" y="-17583"/>
            <a:ext cx="159968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09E7F35-940D-EB4C-B454-88B4D9C1518C}"/>
              </a:ext>
            </a:extLst>
          </p:cNvPr>
          <p:cNvSpPr/>
          <p:nvPr/>
        </p:nvSpPr>
        <p:spPr>
          <a:xfrm>
            <a:off x="1639614" y="17584"/>
            <a:ext cx="2955535" cy="1220908"/>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World</a:t>
            </a:r>
          </a:p>
        </p:txBody>
      </p:sp>
      <p:sp>
        <p:nvSpPr>
          <p:cNvPr id="4" name="Rectangle 3">
            <a:extLst>
              <a:ext uri="{FF2B5EF4-FFF2-40B4-BE49-F238E27FC236}">
                <a16:creationId xmlns:a16="http://schemas.microsoft.com/office/drawing/2014/main" id="{33F3F5D8-C0CD-284B-A9B8-E9DF94AF1B85}"/>
              </a:ext>
            </a:extLst>
          </p:cNvPr>
          <p:cNvSpPr/>
          <p:nvPr/>
        </p:nvSpPr>
        <p:spPr>
          <a:xfrm>
            <a:off x="4676172" y="17583"/>
            <a:ext cx="265730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1">
                    <a:lumMod val="50000"/>
                  </a:schemeClr>
                </a:solidFill>
              </a:rPr>
              <a:t>Playing your part in the local community, your nation and the international family of scouts</a:t>
            </a:r>
          </a:p>
        </p:txBody>
      </p:sp>
      <p:graphicFrame>
        <p:nvGraphicFramePr>
          <p:cNvPr id="7" name="Table 7">
            <a:extLst>
              <a:ext uri="{FF2B5EF4-FFF2-40B4-BE49-F238E27FC236}">
                <a16:creationId xmlns:a16="http://schemas.microsoft.com/office/drawing/2014/main" id="{34DC5A16-C859-3E4C-AE75-A6876ABFF071}"/>
              </a:ext>
            </a:extLst>
          </p:cNvPr>
          <p:cNvGraphicFramePr>
            <a:graphicFrameLocks noGrp="1"/>
          </p:cNvGraphicFramePr>
          <p:nvPr>
            <p:extLst>
              <p:ext uri="{D42A27DB-BD31-4B8C-83A1-F6EECF244321}">
                <p14:modId xmlns:p14="http://schemas.microsoft.com/office/powerpoint/2010/main" val="300430710"/>
              </p:ext>
            </p:extLst>
          </p:nvPr>
        </p:nvGraphicFramePr>
        <p:xfrm>
          <a:off x="1639614" y="1388961"/>
          <a:ext cx="10444356" cy="5312781"/>
        </p:xfrm>
        <a:graphic>
          <a:graphicData uri="http://schemas.openxmlformats.org/drawingml/2006/table">
            <a:tbl>
              <a:tblPr firstRow="1" bandRow="1">
                <a:tableStyleId>{5C22544A-7EE6-4342-B048-85BDC9FD1C3A}</a:tableStyleId>
              </a:tblPr>
              <a:tblGrid>
                <a:gridCol w="2527272">
                  <a:extLst>
                    <a:ext uri="{9D8B030D-6E8A-4147-A177-3AD203B41FA5}">
                      <a16:colId xmlns:a16="http://schemas.microsoft.com/office/drawing/2014/main" val="393557396"/>
                    </a:ext>
                  </a:extLst>
                </a:gridCol>
                <a:gridCol w="2592729">
                  <a:extLst>
                    <a:ext uri="{9D8B030D-6E8A-4147-A177-3AD203B41FA5}">
                      <a16:colId xmlns:a16="http://schemas.microsoft.com/office/drawing/2014/main" val="3826246446"/>
                    </a:ext>
                  </a:extLst>
                </a:gridCol>
                <a:gridCol w="2720051">
                  <a:extLst>
                    <a:ext uri="{9D8B030D-6E8A-4147-A177-3AD203B41FA5}">
                      <a16:colId xmlns:a16="http://schemas.microsoft.com/office/drawing/2014/main" val="3496648011"/>
                    </a:ext>
                  </a:extLst>
                </a:gridCol>
                <a:gridCol w="2604304">
                  <a:extLst>
                    <a:ext uri="{9D8B030D-6E8A-4147-A177-3AD203B41FA5}">
                      <a16:colId xmlns:a16="http://schemas.microsoft.com/office/drawing/2014/main" val="2246911989"/>
                    </a:ext>
                  </a:extLst>
                </a:gridCol>
              </a:tblGrid>
              <a:tr h="730810">
                <a:tc>
                  <a:txBody>
                    <a:bodyPr/>
                    <a:lstStyle/>
                    <a:p>
                      <a:pPr algn="ctr"/>
                      <a:r>
                        <a:rPr lang="en-US" dirty="0"/>
                        <a:t>Beavers</a:t>
                      </a:r>
                    </a:p>
                    <a:p>
                      <a:pPr algn="ctr"/>
                      <a:r>
                        <a:rPr lang="en-US" sz="1200" dirty="0"/>
                        <a:t>(by age 8 they should)</a:t>
                      </a:r>
                    </a:p>
                  </a:txBody>
                  <a:tcPr>
                    <a:solidFill>
                      <a:srgbClr val="7413DC"/>
                    </a:solidFill>
                  </a:tcPr>
                </a:tc>
                <a:tc>
                  <a:txBody>
                    <a:bodyPr/>
                    <a:lstStyle/>
                    <a:p>
                      <a:pPr algn="ctr"/>
                      <a:r>
                        <a:rPr lang="en-US" dirty="0"/>
                        <a:t>Cubs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(by age 10.5 they should)</a:t>
                      </a:r>
                    </a:p>
                  </a:txBody>
                  <a:tcPr>
                    <a:solidFill>
                      <a:srgbClr val="7413DC"/>
                    </a:solidFill>
                  </a:tcPr>
                </a:tc>
                <a:tc>
                  <a:txBody>
                    <a:bodyPr/>
                    <a:lstStyle/>
                    <a:p>
                      <a:pPr algn="ctr"/>
                      <a:r>
                        <a:rPr lang="en-US" dirty="0"/>
                        <a:t>Scouts</a:t>
                      </a:r>
                    </a:p>
                    <a:p>
                      <a:pPr algn="ctr"/>
                      <a:r>
                        <a:rPr lang="en-US" sz="1200" dirty="0"/>
                        <a:t>(by age 14 they should)</a:t>
                      </a:r>
                    </a:p>
                  </a:txBody>
                  <a:tcPr>
                    <a:solidFill>
                      <a:srgbClr val="7413DC"/>
                    </a:solidFill>
                  </a:tcPr>
                </a:tc>
                <a:tc>
                  <a:txBody>
                    <a:bodyPr/>
                    <a:lstStyle/>
                    <a:p>
                      <a:pPr algn="ctr"/>
                      <a:r>
                        <a:rPr lang="en-US" dirty="0"/>
                        <a:t>Explorers</a:t>
                      </a:r>
                    </a:p>
                    <a:p>
                      <a:pPr algn="ctr"/>
                      <a:r>
                        <a:rPr lang="en-US" sz="1200" dirty="0"/>
                        <a:t>(by age 18 they should)</a:t>
                      </a:r>
                    </a:p>
                  </a:txBody>
                  <a:tcPr>
                    <a:solidFill>
                      <a:srgbClr val="7413DC"/>
                    </a:solidFill>
                  </a:tcPr>
                </a:tc>
                <a:extLst>
                  <a:ext uri="{0D108BD9-81ED-4DB2-BD59-A6C34878D82A}">
                    <a16:rowId xmlns:a16="http://schemas.microsoft.com/office/drawing/2014/main" val="2509783005"/>
                  </a:ext>
                </a:extLst>
              </a:tr>
              <a:tr h="1551366">
                <a:tc>
                  <a:txBody>
                    <a:bodyPr/>
                    <a:lstStyle/>
                    <a:p>
                      <a:r>
                        <a:rPr lang="en-US" sz="1400" dirty="0"/>
                        <a:t>Show an awareness of their local community and be able to discuss some global and environmental challenges</a:t>
                      </a:r>
                    </a:p>
                  </a:txBody>
                  <a:tcPr/>
                </a:tc>
                <a:tc>
                  <a:txBody>
                    <a:bodyPr/>
                    <a:lstStyle/>
                    <a:p>
                      <a:r>
                        <a:rPr lang="en-US" sz="1400" dirty="0"/>
                        <a:t>Be a visible part of the local community, taking part in good work and events. and try out scouting activities from around the world</a:t>
                      </a:r>
                    </a:p>
                  </a:txBody>
                  <a:tcPr/>
                </a:tc>
                <a:tc>
                  <a:txBody>
                    <a:bodyPr/>
                    <a:lstStyle/>
                    <a:p>
                      <a:r>
                        <a:rPr lang="en-US" sz="1400" dirty="0"/>
                        <a:t>Volunteer in the community, take part in an environmental project, take personal action to support global challenges and make contact with scouts internationally to share experiences.</a:t>
                      </a:r>
                    </a:p>
                  </a:txBody>
                  <a:tcPr/>
                </a:tc>
                <a:tc>
                  <a:txBody>
                    <a:bodyPr/>
                    <a:lstStyle/>
                    <a:p>
                      <a:r>
                        <a:rPr lang="en-US" sz="1400" dirty="0"/>
                        <a:t>Volunteer for an extended period, make a long term commitment to tackling global issues and have at least one international experience as a scout.</a:t>
                      </a:r>
                    </a:p>
                  </a:txBody>
                  <a:tcPr/>
                </a:tc>
                <a:extLst>
                  <a:ext uri="{0D108BD9-81ED-4DB2-BD59-A6C34878D82A}">
                    <a16:rowId xmlns:a16="http://schemas.microsoft.com/office/drawing/2014/main" val="3093877959"/>
                  </a:ext>
                </a:extLst>
              </a:tr>
              <a:tr h="3030605">
                <a:tc>
                  <a:txBody>
                    <a:bodyPr/>
                    <a:lstStyle/>
                    <a:p>
                      <a:pPr marL="285750" indent="-285750">
                        <a:buFont typeface="Arial" panose="020B0604020202020204" pitchFamily="34" charset="0"/>
                        <a:buChar char="•"/>
                      </a:pPr>
                      <a:r>
                        <a:rPr lang="en-US" sz="1200" dirty="0"/>
                        <a:t>Visit a police station or fire station</a:t>
                      </a:r>
                    </a:p>
                    <a:p>
                      <a:pPr marL="285750" indent="-285750">
                        <a:buFont typeface="Arial" panose="020B0604020202020204" pitchFamily="34" charset="0"/>
                        <a:buChar char="•"/>
                      </a:pPr>
                      <a:r>
                        <a:rPr lang="en-US" sz="1200" dirty="0"/>
                        <a:t>Take part in an activity that helps people in your community, such as picking up litter or collecting food for a food bank.</a:t>
                      </a:r>
                    </a:p>
                    <a:p>
                      <a:pPr marL="285750" indent="-285750">
                        <a:buFont typeface="Arial" panose="020B0604020202020204" pitchFamily="34" charset="0"/>
                        <a:buChar char="•"/>
                      </a:pPr>
                      <a:r>
                        <a:rPr lang="en-US" sz="1200" dirty="0"/>
                        <a:t>Go on a nature walk and look at plants animals and trees that you see.  Try pond dipping.</a:t>
                      </a:r>
                    </a:p>
                    <a:p>
                      <a:pPr marL="285750" indent="-285750">
                        <a:buFont typeface="Arial" panose="020B0604020202020204" pitchFamily="34" charset="0"/>
                        <a:buChar char="•"/>
                      </a:pPr>
                      <a:r>
                        <a:rPr lang="en-US" sz="1200" dirty="0"/>
                        <a:t>Find out an activity that scouts your age do in another country and try it.</a:t>
                      </a:r>
                    </a:p>
                    <a:p>
                      <a:pPr marL="285750" indent="-285750">
                        <a:buFont typeface="Arial" panose="020B0604020202020204" pitchFamily="34" charset="0"/>
                        <a:buChar char="•"/>
                      </a:pPr>
                      <a:endParaRPr lang="en-US" sz="1200" dirty="0"/>
                    </a:p>
                  </a:txBody>
                  <a:tcPr/>
                </a:tc>
                <a:tc>
                  <a:txBody>
                    <a:bodyPr/>
                    <a:lstStyle/>
                    <a:p>
                      <a:pPr marL="285750" indent="-285750">
                        <a:buFont typeface="Arial" panose="020B0604020202020204" pitchFamily="34" charset="0"/>
                        <a:buChar char="•"/>
                      </a:pPr>
                      <a:r>
                        <a:rPr lang="en-US" sz="1200" dirty="0"/>
                        <a:t>Draw a map of the local community.  Find out some of the problems faced by people locally</a:t>
                      </a:r>
                    </a:p>
                    <a:p>
                      <a:pPr marL="285750" indent="-285750">
                        <a:buFont typeface="Arial" panose="020B0604020202020204" pitchFamily="34" charset="0"/>
                        <a:buChar char="•"/>
                      </a:pPr>
                      <a:r>
                        <a:rPr lang="en-US" sz="1200" dirty="0"/>
                        <a:t>Take part in a community project that benefits everyone – this could be tree planting, scrub clearing or tidying up an area of river or canal.</a:t>
                      </a:r>
                    </a:p>
                    <a:p>
                      <a:pPr marL="285750" indent="-285750">
                        <a:buFont typeface="Arial" panose="020B0604020202020204" pitchFamily="34" charset="0"/>
                        <a:buChar char="•"/>
                      </a:pPr>
                      <a:r>
                        <a:rPr lang="en-US" sz="1200" dirty="0"/>
                        <a:t>Learn the cub scout promise from another country</a:t>
                      </a:r>
                    </a:p>
                    <a:p>
                      <a:pPr marL="285750" indent="-285750">
                        <a:buFont typeface="Arial" panose="020B0604020202020204" pitchFamily="34" charset="0"/>
                        <a:buChar char="•"/>
                      </a:pPr>
                      <a:r>
                        <a:rPr lang="en-US" sz="1200" dirty="0"/>
                        <a:t>As a pack, contact cub scouts from abroad and tell them about your experiences</a:t>
                      </a:r>
                    </a:p>
                    <a:p>
                      <a:pPr marL="285750" indent="-285750">
                        <a:buFont typeface="Arial" panose="020B0604020202020204" pitchFamily="34" charset="0"/>
                        <a:buChar char="•"/>
                      </a:pPr>
                      <a:endParaRPr lang="en-US" sz="1200" dirty="0"/>
                    </a:p>
                  </a:txBody>
                  <a:tcPr/>
                </a:tc>
                <a:tc>
                  <a:txBody>
                    <a:bodyPr/>
                    <a:lstStyle/>
                    <a:p>
                      <a:pPr marL="285750" indent="-285750">
                        <a:buFont typeface="Arial" panose="020B0604020202020204" pitchFamily="34" charset="0"/>
                        <a:buChar char="•"/>
                      </a:pPr>
                      <a:r>
                        <a:rPr lang="en-US" sz="1200" dirty="0"/>
                        <a:t>Take action to help to tackle a problem in your community, this could be by working with a charity, direct action, or by running an awareness campaign to change </a:t>
                      </a:r>
                      <a:r>
                        <a:rPr lang="en-US" sz="1200" dirty="0" err="1"/>
                        <a:t>behaviours</a:t>
                      </a:r>
                      <a:endParaRPr lang="en-US" sz="1200" dirty="0"/>
                    </a:p>
                    <a:p>
                      <a:pPr marL="285750" indent="-285750">
                        <a:buFont typeface="Arial" panose="020B0604020202020204" pitchFamily="34" charset="0"/>
                        <a:buChar char="•"/>
                      </a:pPr>
                      <a:r>
                        <a:rPr lang="en-US" sz="1200" dirty="0"/>
                        <a:t>Volunteer a day of your time for a good cause.</a:t>
                      </a:r>
                    </a:p>
                    <a:p>
                      <a:pPr marL="285750" indent="-285750">
                        <a:buFont typeface="Arial" panose="020B0604020202020204" pitchFamily="34" charset="0"/>
                        <a:buChar char="•"/>
                      </a:pPr>
                      <a:r>
                        <a:rPr lang="en-US" sz="1200" dirty="0"/>
                        <a:t>Take an interest in a global environmental issue such as pollution, ocean plastics or access to drinking water.  </a:t>
                      </a:r>
                    </a:p>
                    <a:p>
                      <a:pPr marL="285750" indent="-285750">
                        <a:buFont typeface="Arial" panose="020B0604020202020204" pitchFamily="34" charset="0"/>
                        <a:buChar char="•"/>
                      </a:pPr>
                      <a:r>
                        <a:rPr lang="en-US" sz="1200" dirty="0"/>
                        <a:t>Make regular contact with a scout abroad and compare scouting in your countries.</a:t>
                      </a:r>
                    </a:p>
                  </a:txBody>
                  <a:tcPr/>
                </a:tc>
                <a:tc>
                  <a:txBody>
                    <a:bodyPr/>
                    <a:lstStyle/>
                    <a:p>
                      <a:pPr marL="171450" indent="-171450">
                        <a:buFont typeface="Arial" panose="020B0604020202020204" pitchFamily="34" charset="0"/>
                        <a:buChar char="•"/>
                      </a:pPr>
                      <a:r>
                        <a:rPr lang="en-US" sz="1200" dirty="0"/>
                        <a:t>Regularly volunteer in your community to support a good cause for a six month period.</a:t>
                      </a:r>
                    </a:p>
                    <a:p>
                      <a:pPr marL="171450" indent="-171450">
                        <a:buFont typeface="Arial" panose="020B0604020202020204" pitchFamily="34" charset="0"/>
                        <a:buChar char="•"/>
                      </a:pPr>
                      <a:r>
                        <a:rPr lang="en-US" sz="1200" dirty="0"/>
                        <a:t>Show how you have made a long term personal commitment to helping to address a global issue.</a:t>
                      </a:r>
                    </a:p>
                    <a:p>
                      <a:pPr marL="171450" indent="-171450">
                        <a:buFont typeface="Arial" panose="020B0604020202020204" pitchFamily="34" charset="0"/>
                        <a:buChar char="•"/>
                      </a:pPr>
                      <a:r>
                        <a:rPr lang="en-US" sz="1200" dirty="0"/>
                        <a:t>Take part in at least one international trip or experience.  </a:t>
                      </a:r>
                    </a:p>
                    <a:p>
                      <a:pPr marL="171450" indent="-171450">
                        <a:buFont typeface="Arial" panose="020B0604020202020204" pitchFamily="34" charset="0"/>
                        <a:buChar char="•"/>
                      </a:pPr>
                      <a:endParaRPr lang="en-US" sz="1200" dirty="0"/>
                    </a:p>
                  </a:txBody>
                  <a:tcPr/>
                </a:tc>
                <a:extLst>
                  <a:ext uri="{0D108BD9-81ED-4DB2-BD59-A6C34878D82A}">
                    <a16:rowId xmlns:a16="http://schemas.microsoft.com/office/drawing/2014/main" val="185180349"/>
                  </a:ext>
                </a:extLst>
              </a:tr>
            </a:tbl>
          </a:graphicData>
        </a:graphic>
      </p:graphicFrame>
      <p:sp>
        <p:nvSpPr>
          <p:cNvPr id="32" name="Rectangle 31">
            <a:extLst>
              <a:ext uri="{FF2B5EF4-FFF2-40B4-BE49-F238E27FC236}">
                <a16:creationId xmlns:a16="http://schemas.microsoft.com/office/drawing/2014/main" id="{ADB79AB3-6B3D-0045-8CB1-C4A9EC46B070}"/>
              </a:ext>
            </a:extLst>
          </p:cNvPr>
          <p:cNvSpPr/>
          <p:nvPr/>
        </p:nvSpPr>
        <p:spPr>
          <a:xfrm>
            <a:off x="7414498" y="23150"/>
            <a:ext cx="4669472" cy="12209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a:solidFill>
                  <a:schemeClr val="accent1">
                    <a:lumMod val="50000"/>
                  </a:schemeClr>
                </a:solidFill>
              </a:rPr>
              <a:t>Finding out about your local community, those that serve it and some of the challenges faced locally</a:t>
            </a:r>
          </a:p>
          <a:p>
            <a:pPr marL="285750" indent="-285750">
              <a:buFont typeface="Arial" panose="020B0604020202020204" pitchFamily="34" charset="0"/>
              <a:buChar char="•"/>
            </a:pPr>
            <a:r>
              <a:rPr lang="en-US" sz="1200" dirty="0">
                <a:solidFill>
                  <a:schemeClr val="accent1">
                    <a:lumMod val="50000"/>
                  </a:schemeClr>
                </a:solidFill>
              </a:rPr>
              <a:t>Learn about environmental challenges and take personal action to redress them</a:t>
            </a:r>
          </a:p>
          <a:p>
            <a:pPr marL="285750" indent="-285750">
              <a:buFont typeface="Arial" panose="020B0604020202020204" pitchFamily="34" charset="0"/>
              <a:buChar char="•"/>
            </a:pPr>
            <a:r>
              <a:rPr lang="en-US" sz="1200" dirty="0">
                <a:solidFill>
                  <a:schemeClr val="accent1">
                    <a:lumMod val="50000"/>
                  </a:schemeClr>
                </a:solidFill>
              </a:rPr>
              <a:t>Take an interest in world scouting and make contact with scouts from other countries</a:t>
            </a:r>
          </a:p>
        </p:txBody>
      </p:sp>
      <p:pic>
        <p:nvPicPr>
          <p:cNvPr id="19" name="Picture 18" descr="Icon&#10;&#10;Description automatically generated">
            <a:extLst>
              <a:ext uri="{FF2B5EF4-FFF2-40B4-BE49-F238E27FC236}">
                <a16:creationId xmlns:a16="http://schemas.microsoft.com/office/drawing/2014/main" id="{C213B7C8-7965-4415-A668-F09B2B930A17}"/>
              </a:ext>
            </a:extLst>
          </p:cNvPr>
          <p:cNvPicPr>
            <a:picLocks noChangeAspect="1"/>
          </p:cNvPicPr>
          <p:nvPr/>
        </p:nvPicPr>
        <p:blipFill>
          <a:blip r:embed="rId2"/>
          <a:stretch>
            <a:fillRect/>
          </a:stretch>
        </p:blipFill>
        <p:spPr>
          <a:xfrm>
            <a:off x="-47751" y="23150"/>
            <a:ext cx="1606341" cy="1606341"/>
          </a:xfrm>
          <a:prstGeom prst="rect">
            <a:avLst/>
          </a:prstGeom>
        </p:spPr>
      </p:pic>
    </p:spTree>
    <p:extLst>
      <p:ext uri="{BB962C8B-B14F-4D97-AF65-F5344CB8AC3E}">
        <p14:creationId xmlns:p14="http://schemas.microsoft.com/office/powerpoint/2010/main" val="3644510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015F219-5343-4840-999E-7875D9579675}"/>
              </a:ext>
            </a:extLst>
          </p:cNvPr>
          <p:cNvSpPr/>
          <p:nvPr/>
        </p:nvSpPr>
        <p:spPr>
          <a:xfrm>
            <a:off x="-18391" y="-17583"/>
            <a:ext cx="159968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256AB485-4068-284B-A8D8-61CB3424CD77}"/>
              </a:ext>
            </a:extLst>
          </p:cNvPr>
          <p:cNvGrpSpPr/>
          <p:nvPr/>
        </p:nvGrpSpPr>
        <p:grpSpPr>
          <a:xfrm>
            <a:off x="215188" y="230293"/>
            <a:ext cx="1149786" cy="748010"/>
            <a:chOff x="1243080" y="996480"/>
            <a:chExt cx="7627680" cy="5568840"/>
          </a:xfrm>
          <a:solidFill>
            <a:schemeClr val="bg1"/>
          </a:solidFill>
        </p:grpSpPr>
        <p:sp>
          <p:nvSpPr>
            <p:cNvPr id="21" name="Freeform 1">
              <a:extLst>
                <a:ext uri="{FF2B5EF4-FFF2-40B4-BE49-F238E27FC236}">
                  <a16:creationId xmlns:a16="http://schemas.microsoft.com/office/drawing/2014/main" id="{4FBA9400-3FF4-E743-97E3-3BF59093F8A6}"/>
                </a:ext>
              </a:extLst>
            </p:cNvPr>
            <p:cNvSpPr/>
            <p:nvPr/>
          </p:nvSpPr>
          <p:spPr>
            <a:xfrm>
              <a:off x="1243080" y="4809960"/>
              <a:ext cx="1350360" cy="1744200"/>
            </a:xfrm>
            <a:custGeom>
              <a:avLst/>
              <a:gdLst/>
              <a:ahLst/>
              <a:cxnLst/>
              <a:rect l="0" t="0" r="r" b="b"/>
              <a:pathLst>
                <a:path w="3751" h="4845">
                  <a:moveTo>
                    <a:pt x="0" y="4094"/>
                  </a:moveTo>
                  <a:lnTo>
                    <a:pt x="0" y="4094"/>
                  </a:lnTo>
                  <a:cubicBezTo>
                    <a:pt x="625" y="3375"/>
                    <a:pt x="625" y="3375"/>
                    <a:pt x="625" y="3375"/>
                  </a:cubicBezTo>
                  <a:cubicBezTo>
                    <a:pt x="1063" y="3719"/>
                    <a:pt x="1500" y="3937"/>
                    <a:pt x="2032" y="3937"/>
                  </a:cubicBezTo>
                  <a:cubicBezTo>
                    <a:pt x="2469" y="3937"/>
                    <a:pt x="2719" y="3781"/>
                    <a:pt x="2719" y="3500"/>
                  </a:cubicBezTo>
                  <a:cubicBezTo>
                    <a:pt x="2719" y="3469"/>
                    <a:pt x="2719" y="3469"/>
                    <a:pt x="2719" y="3469"/>
                  </a:cubicBezTo>
                  <a:cubicBezTo>
                    <a:pt x="2719" y="3219"/>
                    <a:pt x="2563" y="3094"/>
                    <a:pt x="1782" y="2875"/>
                  </a:cubicBezTo>
                  <a:cubicBezTo>
                    <a:pt x="813" y="2625"/>
                    <a:pt x="188" y="2375"/>
                    <a:pt x="188" y="1437"/>
                  </a:cubicBezTo>
                  <a:cubicBezTo>
                    <a:pt x="188" y="1406"/>
                    <a:pt x="188" y="1406"/>
                    <a:pt x="188" y="1406"/>
                  </a:cubicBezTo>
                  <a:cubicBezTo>
                    <a:pt x="188" y="562"/>
                    <a:pt x="875" y="0"/>
                    <a:pt x="1844" y="0"/>
                  </a:cubicBezTo>
                  <a:cubicBezTo>
                    <a:pt x="2532" y="0"/>
                    <a:pt x="3125" y="219"/>
                    <a:pt x="3594" y="594"/>
                  </a:cubicBezTo>
                  <a:cubicBezTo>
                    <a:pt x="3063" y="1375"/>
                    <a:pt x="3063" y="1375"/>
                    <a:pt x="3063" y="1375"/>
                  </a:cubicBezTo>
                  <a:cubicBezTo>
                    <a:pt x="2656" y="1094"/>
                    <a:pt x="2250" y="906"/>
                    <a:pt x="1844" y="906"/>
                  </a:cubicBezTo>
                  <a:cubicBezTo>
                    <a:pt x="1438" y="906"/>
                    <a:pt x="1219" y="1094"/>
                    <a:pt x="1219" y="1312"/>
                  </a:cubicBezTo>
                  <a:cubicBezTo>
                    <a:pt x="1219" y="1344"/>
                    <a:pt x="1219" y="1344"/>
                    <a:pt x="1219" y="1344"/>
                  </a:cubicBezTo>
                  <a:cubicBezTo>
                    <a:pt x="1219" y="1656"/>
                    <a:pt x="1438" y="1750"/>
                    <a:pt x="2250" y="1969"/>
                  </a:cubicBezTo>
                  <a:cubicBezTo>
                    <a:pt x="3219" y="2219"/>
                    <a:pt x="3750" y="2562"/>
                    <a:pt x="3750" y="3375"/>
                  </a:cubicBezTo>
                  <a:lnTo>
                    <a:pt x="3750" y="3375"/>
                  </a:lnTo>
                  <a:cubicBezTo>
                    <a:pt x="3750" y="4312"/>
                    <a:pt x="3031" y="4844"/>
                    <a:pt x="2032" y="4844"/>
                  </a:cubicBezTo>
                  <a:cubicBezTo>
                    <a:pt x="1313" y="4844"/>
                    <a:pt x="563" y="4594"/>
                    <a:pt x="0" y="4094"/>
                  </a:cubicBezTo>
                </a:path>
              </a:pathLst>
            </a:custGeom>
            <a:grpFill/>
            <a:ln>
              <a:noFill/>
            </a:ln>
          </p:spPr>
        </p:sp>
        <p:sp>
          <p:nvSpPr>
            <p:cNvPr id="22" name="Freeform 2">
              <a:extLst>
                <a:ext uri="{FF2B5EF4-FFF2-40B4-BE49-F238E27FC236}">
                  <a16:creationId xmlns:a16="http://schemas.microsoft.com/office/drawing/2014/main" id="{0BCDD766-B6B8-0D45-9349-CF60ECC776F3}"/>
                </a:ext>
              </a:extLst>
            </p:cNvPr>
            <p:cNvSpPr/>
            <p:nvPr/>
          </p:nvSpPr>
          <p:spPr>
            <a:xfrm>
              <a:off x="2728080" y="5203800"/>
              <a:ext cx="1215360" cy="1361520"/>
            </a:xfrm>
            <a:custGeom>
              <a:avLst/>
              <a:gdLst/>
              <a:ahLst/>
              <a:cxnLst/>
              <a:rect l="0" t="0" r="r" b="b"/>
              <a:pathLst>
                <a:path w="3376" h="3782">
                  <a:moveTo>
                    <a:pt x="0" y="1906"/>
                  </a:moveTo>
                  <a:lnTo>
                    <a:pt x="0" y="1906"/>
                  </a:lnTo>
                  <a:cubicBezTo>
                    <a:pt x="0" y="1875"/>
                    <a:pt x="0" y="1875"/>
                    <a:pt x="0" y="1875"/>
                  </a:cubicBezTo>
                  <a:cubicBezTo>
                    <a:pt x="0" y="843"/>
                    <a:pt x="813" y="0"/>
                    <a:pt x="1907" y="0"/>
                  </a:cubicBezTo>
                  <a:cubicBezTo>
                    <a:pt x="2594" y="0"/>
                    <a:pt x="3032" y="250"/>
                    <a:pt x="3344" y="625"/>
                  </a:cubicBezTo>
                  <a:cubicBezTo>
                    <a:pt x="2719" y="1281"/>
                    <a:pt x="2719" y="1281"/>
                    <a:pt x="2719" y="1281"/>
                  </a:cubicBezTo>
                  <a:cubicBezTo>
                    <a:pt x="2500" y="1031"/>
                    <a:pt x="2282" y="906"/>
                    <a:pt x="1907" y="906"/>
                  </a:cubicBezTo>
                  <a:cubicBezTo>
                    <a:pt x="1407" y="906"/>
                    <a:pt x="1032" y="1343"/>
                    <a:pt x="1032" y="1875"/>
                  </a:cubicBezTo>
                  <a:lnTo>
                    <a:pt x="1032" y="1875"/>
                  </a:lnTo>
                  <a:cubicBezTo>
                    <a:pt x="1032" y="2437"/>
                    <a:pt x="1375" y="2875"/>
                    <a:pt x="1938" y="2875"/>
                  </a:cubicBezTo>
                  <a:cubicBezTo>
                    <a:pt x="2282" y="2875"/>
                    <a:pt x="2532" y="2750"/>
                    <a:pt x="2782" y="2500"/>
                  </a:cubicBezTo>
                  <a:cubicBezTo>
                    <a:pt x="3375" y="3125"/>
                    <a:pt x="3375" y="3125"/>
                    <a:pt x="3375" y="3125"/>
                  </a:cubicBezTo>
                  <a:cubicBezTo>
                    <a:pt x="3032" y="3500"/>
                    <a:pt x="2625" y="3781"/>
                    <a:pt x="1907" y="3781"/>
                  </a:cubicBezTo>
                  <a:cubicBezTo>
                    <a:pt x="813" y="3781"/>
                    <a:pt x="0" y="2937"/>
                    <a:pt x="0" y="1906"/>
                  </a:cubicBezTo>
                </a:path>
              </a:pathLst>
            </a:custGeom>
            <a:grpFill/>
            <a:ln>
              <a:noFill/>
            </a:ln>
          </p:spPr>
        </p:sp>
        <p:sp>
          <p:nvSpPr>
            <p:cNvPr id="23" name="Freeform 3">
              <a:extLst>
                <a:ext uri="{FF2B5EF4-FFF2-40B4-BE49-F238E27FC236}">
                  <a16:creationId xmlns:a16="http://schemas.microsoft.com/office/drawing/2014/main" id="{61636A84-786E-0649-BCB3-EF8B8EBA69B4}"/>
                </a:ext>
              </a:extLst>
            </p:cNvPr>
            <p:cNvSpPr/>
            <p:nvPr/>
          </p:nvSpPr>
          <p:spPr>
            <a:xfrm>
              <a:off x="4010760" y="5203800"/>
              <a:ext cx="1417320" cy="1361520"/>
            </a:xfrm>
            <a:custGeom>
              <a:avLst/>
              <a:gdLst/>
              <a:ahLst/>
              <a:cxnLst/>
              <a:rect l="0" t="0" r="r" b="b"/>
              <a:pathLst>
                <a:path w="3937" h="3782">
                  <a:moveTo>
                    <a:pt x="0" y="1906"/>
                  </a:moveTo>
                  <a:lnTo>
                    <a:pt x="0" y="1906"/>
                  </a:lnTo>
                  <a:cubicBezTo>
                    <a:pt x="0" y="1875"/>
                    <a:pt x="0" y="1875"/>
                    <a:pt x="0" y="1875"/>
                  </a:cubicBezTo>
                  <a:cubicBezTo>
                    <a:pt x="0" y="843"/>
                    <a:pt x="844" y="0"/>
                    <a:pt x="1969" y="0"/>
                  </a:cubicBezTo>
                  <a:cubicBezTo>
                    <a:pt x="3093" y="0"/>
                    <a:pt x="3936" y="843"/>
                    <a:pt x="3936" y="1875"/>
                  </a:cubicBezTo>
                  <a:lnTo>
                    <a:pt x="3936" y="1875"/>
                  </a:lnTo>
                  <a:cubicBezTo>
                    <a:pt x="3936" y="2937"/>
                    <a:pt x="3093" y="3781"/>
                    <a:pt x="1969" y="3781"/>
                  </a:cubicBezTo>
                  <a:cubicBezTo>
                    <a:pt x="844" y="3781"/>
                    <a:pt x="0" y="2937"/>
                    <a:pt x="0" y="1906"/>
                  </a:cubicBezTo>
                  <a:moveTo>
                    <a:pt x="2906" y="1906"/>
                  </a:moveTo>
                  <a:lnTo>
                    <a:pt x="2906" y="1906"/>
                  </a:lnTo>
                  <a:cubicBezTo>
                    <a:pt x="2906" y="1875"/>
                    <a:pt x="2906" y="1875"/>
                    <a:pt x="2906" y="1875"/>
                  </a:cubicBezTo>
                  <a:cubicBezTo>
                    <a:pt x="2906" y="1343"/>
                    <a:pt x="2531" y="906"/>
                    <a:pt x="1969" y="906"/>
                  </a:cubicBezTo>
                  <a:cubicBezTo>
                    <a:pt x="1375" y="906"/>
                    <a:pt x="1031" y="1343"/>
                    <a:pt x="1031" y="1875"/>
                  </a:cubicBezTo>
                  <a:lnTo>
                    <a:pt x="1031" y="1875"/>
                  </a:lnTo>
                  <a:cubicBezTo>
                    <a:pt x="1031" y="2437"/>
                    <a:pt x="1406" y="2875"/>
                    <a:pt x="1969" y="2875"/>
                  </a:cubicBezTo>
                  <a:cubicBezTo>
                    <a:pt x="2562" y="2875"/>
                    <a:pt x="2906" y="2437"/>
                    <a:pt x="2906" y="1906"/>
                  </a:cubicBezTo>
                </a:path>
              </a:pathLst>
            </a:custGeom>
            <a:grpFill/>
            <a:ln>
              <a:noFill/>
            </a:ln>
          </p:spPr>
        </p:sp>
        <p:sp>
          <p:nvSpPr>
            <p:cNvPr id="24" name="Freeform 4">
              <a:extLst>
                <a:ext uri="{FF2B5EF4-FFF2-40B4-BE49-F238E27FC236}">
                  <a16:creationId xmlns:a16="http://schemas.microsoft.com/office/drawing/2014/main" id="{9BDB1C36-84F9-4841-AC6F-FE63E4A73085}"/>
                </a:ext>
              </a:extLst>
            </p:cNvPr>
            <p:cNvSpPr/>
            <p:nvPr/>
          </p:nvSpPr>
          <p:spPr>
            <a:xfrm>
              <a:off x="5574240" y="5226120"/>
              <a:ext cx="1192680" cy="1328040"/>
            </a:xfrm>
            <a:custGeom>
              <a:avLst/>
              <a:gdLst/>
              <a:ahLst/>
              <a:cxnLst/>
              <a:rect l="0" t="0" r="r" b="b"/>
              <a:pathLst>
                <a:path w="3313" h="3689">
                  <a:moveTo>
                    <a:pt x="0" y="2344"/>
                  </a:moveTo>
                  <a:lnTo>
                    <a:pt x="0" y="2344"/>
                  </a:lnTo>
                  <a:cubicBezTo>
                    <a:pt x="0" y="0"/>
                    <a:pt x="0" y="0"/>
                    <a:pt x="0" y="0"/>
                  </a:cubicBezTo>
                  <a:cubicBezTo>
                    <a:pt x="1000" y="0"/>
                    <a:pt x="1000" y="0"/>
                    <a:pt x="1000" y="0"/>
                  </a:cubicBezTo>
                  <a:cubicBezTo>
                    <a:pt x="1000" y="2031"/>
                    <a:pt x="1000" y="2031"/>
                    <a:pt x="1000" y="2031"/>
                  </a:cubicBezTo>
                  <a:cubicBezTo>
                    <a:pt x="1000" y="2531"/>
                    <a:pt x="1250" y="2781"/>
                    <a:pt x="1625" y="2781"/>
                  </a:cubicBezTo>
                  <a:cubicBezTo>
                    <a:pt x="2031" y="2781"/>
                    <a:pt x="2281" y="2531"/>
                    <a:pt x="2281" y="2031"/>
                  </a:cubicBezTo>
                  <a:cubicBezTo>
                    <a:pt x="2281" y="0"/>
                    <a:pt x="2281" y="0"/>
                    <a:pt x="2281" y="0"/>
                  </a:cubicBezTo>
                  <a:cubicBezTo>
                    <a:pt x="3312" y="0"/>
                    <a:pt x="3312" y="0"/>
                    <a:pt x="3312" y="0"/>
                  </a:cubicBezTo>
                  <a:cubicBezTo>
                    <a:pt x="3312" y="3625"/>
                    <a:pt x="3312" y="3625"/>
                    <a:pt x="3312" y="3625"/>
                  </a:cubicBezTo>
                  <a:cubicBezTo>
                    <a:pt x="2281" y="3625"/>
                    <a:pt x="2281" y="3625"/>
                    <a:pt x="2281" y="3625"/>
                  </a:cubicBezTo>
                  <a:cubicBezTo>
                    <a:pt x="2281" y="3125"/>
                    <a:pt x="2281" y="3125"/>
                    <a:pt x="2281" y="3125"/>
                  </a:cubicBezTo>
                  <a:cubicBezTo>
                    <a:pt x="2031" y="3406"/>
                    <a:pt x="1750" y="3688"/>
                    <a:pt x="1218" y="3688"/>
                  </a:cubicBezTo>
                  <a:cubicBezTo>
                    <a:pt x="437" y="3688"/>
                    <a:pt x="0" y="3188"/>
                    <a:pt x="0" y="2344"/>
                  </a:cubicBezTo>
                </a:path>
              </a:pathLst>
            </a:custGeom>
            <a:grpFill/>
            <a:ln>
              <a:noFill/>
            </a:ln>
          </p:spPr>
        </p:sp>
        <p:sp>
          <p:nvSpPr>
            <p:cNvPr id="25" name="Freeform 5">
              <a:extLst>
                <a:ext uri="{FF2B5EF4-FFF2-40B4-BE49-F238E27FC236}">
                  <a16:creationId xmlns:a16="http://schemas.microsoft.com/office/drawing/2014/main" id="{DE9B3F01-01A6-6A4E-851D-F33E7F79479F}"/>
                </a:ext>
              </a:extLst>
            </p:cNvPr>
            <p:cNvSpPr/>
            <p:nvPr/>
          </p:nvSpPr>
          <p:spPr>
            <a:xfrm>
              <a:off x="6980400" y="4899960"/>
              <a:ext cx="675360" cy="1654200"/>
            </a:xfrm>
            <a:custGeom>
              <a:avLst/>
              <a:gdLst/>
              <a:ahLst/>
              <a:cxnLst/>
              <a:rect l="0" t="0" r="r" b="b"/>
              <a:pathLst>
                <a:path w="1876" h="4595">
                  <a:moveTo>
                    <a:pt x="0" y="3500"/>
                  </a:moveTo>
                  <a:lnTo>
                    <a:pt x="0" y="3500"/>
                  </a:lnTo>
                  <a:cubicBezTo>
                    <a:pt x="0" y="0"/>
                    <a:pt x="0" y="0"/>
                    <a:pt x="0" y="0"/>
                  </a:cubicBezTo>
                  <a:cubicBezTo>
                    <a:pt x="1031" y="0"/>
                    <a:pt x="1031" y="0"/>
                    <a:pt x="1031" y="0"/>
                  </a:cubicBezTo>
                  <a:cubicBezTo>
                    <a:pt x="1031" y="906"/>
                    <a:pt x="1031" y="906"/>
                    <a:pt x="1031" y="906"/>
                  </a:cubicBezTo>
                  <a:cubicBezTo>
                    <a:pt x="1875" y="906"/>
                    <a:pt x="1875" y="906"/>
                    <a:pt x="1875" y="906"/>
                  </a:cubicBezTo>
                  <a:cubicBezTo>
                    <a:pt x="1875" y="1781"/>
                    <a:pt x="1875" y="1781"/>
                    <a:pt x="1875" y="1781"/>
                  </a:cubicBezTo>
                  <a:cubicBezTo>
                    <a:pt x="1031" y="1781"/>
                    <a:pt x="1031" y="1781"/>
                    <a:pt x="1031" y="1781"/>
                  </a:cubicBezTo>
                  <a:cubicBezTo>
                    <a:pt x="1031" y="3344"/>
                    <a:pt x="1031" y="3344"/>
                    <a:pt x="1031" y="3344"/>
                  </a:cubicBezTo>
                  <a:cubicBezTo>
                    <a:pt x="1031" y="3562"/>
                    <a:pt x="1125" y="3687"/>
                    <a:pt x="1344" y="3687"/>
                  </a:cubicBezTo>
                  <a:cubicBezTo>
                    <a:pt x="1531" y="3687"/>
                    <a:pt x="1719" y="3656"/>
                    <a:pt x="1844" y="3562"/>
                  </a:cubicBezTo>
                  <a:cubicBezTo>
                    <a:pt x="1844" y="4375"/>
                    <a:pt x="1844" y="4375"/>
                    <a:pt x="1844" y="4375"/>
                  </a:cubicBezTo>
                  <a:cubicBezTo>
                    <a:pt x="1656" y="4531"/>
                    <a:pt x="1406" y="4594"/>
                    <a:pt x="1031" y="4594"/>
                  </a:cubicBezTo>
                  <a:cubicBezTo>
                    <a:pt x="406" y="4594"/>
                    <a:pt x="0" y="4344"/>
                    <a:pt x="0" y="3500"/>
                  </a:cubicBezTo>
                </a:path>
              </a:pathLst>
            </a:custGeom>
            <a:grpFill/>
            <a:ln>
              <a:noFill/>
            </a:ln>
          </p:spPr>
        </p:sp>
        <p:sp>
          <p:nvSpPr>
            <p:cNvPr id="26" name="Freeform 6">
              <a:extLst>
                <a:ext uri="{FF2B5EF4-FFF2-40B4-BE49-F238E27FC236}">
                  <a16:creationId xmlns:a16="http://schemas.microsoft.com/office/drawing/2014/main" id="{EC3ACA4A-1ABC-6C47-9644-119AE8C8821E}"/>
                </a:ext>
              </a:extLst>
            </p:cNvPr>
            <p:cNvSpPr/>
            <p:nvPr/>
          </p:nvSpPr>
          <p:spPr>
            <a:xfrm>
              <a:off x="7812720" y="5214960"/>
              <a:ext cx="1058040" cy="1339200"/>
            </a:xfrm>
            <a:custGeom>
              <a:avLst/>
              <a:gdLst/>
              <a:ahLst/>
              <a:cxnLst/>
              <a:rect l="0" t="0" r="r" b="b"/>
              <a:pathLst>
                <a:path w="2939" h="3720">
                  <a:moveTo>
                    <a:pt x="0" y="3187"/>
                  </a:moveTo>
                  <a:lnTo>
                    <a:pt x="0" y="3187"/>
                  </a:lnTo>
                  <a:cubicBezTo>
                    <a:pt x="438" y="2500"/>
                    <a:pt x="438" y="2500"/>
                    <a:pt x="438" y="2500"/>
                  </a:cubicBezTo>
                  <a:cubicBezTo>
                    <a:pt x="844" y="2781"/>
                    <a:pt x="1250" y="2937"/>
                    <a:pt x="1594" y="2937"/>
                  </a:cubicBezTo>
                  <a:cubicBezTo>
                    <a:pt x="1875" y="2937"/>
                    <a:pt x="2032" y="2844"/>
                    <a:pt x="2032" y="2656"/>
                  </a:cubicBezTo>
                  <a:lnTo>
                    <a:pt x="2032" y="2656"/>
                  </a:lnTo>
                  <a:cubicBezTo>
                    <a:pt x="2032" y="2437"/>
                    <a:pt x="1657" y="2344"/>
                    <a:pt x="1282" y="2250"/>
                  </a:cubicBezTo>
                  <a:cubicBezTo>
                    <a:pt x="782" y="2094"/>
                    <a:pt x="188" y="1844"/>
                    <a:pt x="188" y="1156"/>
                  </a:cubicBezTo>
                  <a:cubicBezTo>
                    <a:pt x="188" y="1125"/>
                    <a:pt x="188" y="1125"/>
                    <a:pt x="188" y="1125"/>
                  </a:cubicBezTo>
                  <a:cubicBezTo>
                    <a:pt x="188" y="406"/>
                    <a:pt x="782" y="0"/>
                    <a:pt x="1532" y="0"/>
                  </a:cubicBezTo>
                  <a:cubicBezTo>
                    <a:pt x="1969" y="0"/>
                    <a:pt x="2469" y="156"/>
                    <a:pt x="2875" y="406"/>
                  </a:cubicBezTo>
                  <a:cubicBezTo>
                    <a:pt x="2469" y="1125"/>
                    <a:pt x="2469" y="1125"/>
                    <a:pt x="2469" y="1125"/>
                  </a:cubicBezTo>
                  <a:cubicBezTo>
                    <a:pt x="2125" y="906"/>
                    <a:pt x="1750" y="781"/>
                    <a:pt x="1500" y="781"/>
                  </a:cubicBezTo>
                  <a:cubicBezTo>
                    <a:pt x="1250" y="781"/>
                    <a:pt x="1125" y="875"/>
                    <a:pt x="1125" y="1031"/>
                  </a:cubicBezTo>
                  <a:lnTo>
                    <a:pt x="1125" y="1031"/>
                  </a:lnTo>
                  <a:cubicBezTo>
                    <a:pt x="1125" y="1250"/>
                    <a:pt x="1469" y="1344"/>
                    <a:pt x="1844" y="1469"/>
                  </a:cubicBezTo>
                  <a:cubicBezTo>
                    <a:pt x="2375" y="1656"/>
                    <a:pt x="2938" y="1875"/>
                    <a:pt x="2938" y="2562"/>
                  </a:cubicBezTo>
                  <a:lnTo>
                    <a:pt x="2938" y="2562"/>
                  </a:lnTo>
                  <a:cubicBezTo>
                    <a:pt x="2938" y="3375"/>
                    <a:pt x="2344" y="3719"/>
                    <a:pt x="1563" y="3719"/>
                  </a:cubicBezTo>
                  <a:cubicBezTo>
                    <a:pt x="1063" y="3719"/>
                    <a:pt x="500" y="3562"/>
                    <a:pt x="0" y="3187"/>
                  </a:cubicBezTo>
                </a:path>
              </a:pathLst>
            </a:custGeom>
            <a:grpFill/>
            <a:ln>
              <a:noFill/>
            </a:ln>
          </p:spPr>
        </p:sp>
        <p:sp>
          <p:nvSpPr>
            <p:cNvPr id="27" name="Freeform 7">
              <a:extLst>
                <a:ext uri="{FF2B5EF4-FFF2-40B4-BE49-F238E27FC236}">
                  <a16:creationId xmlns:a16="http://schemas.microsoft.com/office/drawing/2014/main" id="{80FD82A9-F49B-E741-BA9B-9B24500EB066}"/>
                </a:ext>
              </a:extLst>
            </p:cNvPr>
            <p:cNvSpPr/>
            <p:nvPr/>
          </p:nvSpPr>
          <p:spPr>
            <a:xfrm>
              <a:off x="3144600" y="2076480"/>
              <a:ext cx="1395360" cy="934200"/>
            </a:xfrm>
            <a:custGeom>
              <a:avLst/>
              <a:gdLst/>
              <a:ahLst/>
              <a:cxnLst/>
              <a:rect l="0" t="0" r="r" b="b"/>
              <a:pathLst>
                <a:path w="3876" h="2595">
                  <a:moveTo>
                    <a:pt x="2843" y="1281"/>
                  </a:moveTo>
                  <a:lnTo>
                    <a:pt x="2843" y="1281"/>
                  </a:lnTo>
                  <a:cubicBezTo>
                    <a:pt x="3125" y="1750"/>
                    <a:pt x="3281" y="2250"/>
                    <a:pt x="3312" y="2594"/>
                  </a:cubicBezTo>
                  <a:cubicBezTo>
                    <a:pt x="3875" y="2594"/>
                    <a:pt x="3875" y="2594"/>
                    <a:pt x="3875" y="2594"/>
                  </a:cubicBezTo>
                  <a:cubicBezTo>
                    <a:pt x="3812" y="2188"/>
                    <a:pt x="3656" y="1563"/>
                    <a:pt x="3281" y="1000"/>
                  </a:cubicBezTo>
                  <a:cubicBezTo>
                    <a:pt x="2843" y="344"/>
                    <a:pt x="2312" y="0"/>
                    <a:pt x="1687" y="0"/>
                  </a:cubicBezTo>
                  <a:cubicBezTo>
                    <a:pt x="1656" y="0"/>
                    <a:pt x="1656" y="0"/>
                    <a:pt x="1656" y="0"/>
                  </a:cubicBezTo>
                  <a:cubicBezTo>
                    <a:pt x="1187" y="0"/>
                    <a:pt x="750" y="219"/>
                    <a:pt x="437" y="594"/>
                  </a:cubicBezTo>
                  <a:cubicBezTo>
                    <a:pt x="125" y="969"/>
                    <a:pt x="0" y="1500"/>
                    <a:pt x="125" y="1969"/>
                  </a:cubicBezTo>
                  <a:cubicBezTo>
                    <a:pt x="625" y="1875"/>
                    <a:pt x="625" y="1875"/>
                    <a:pt x="625" y="1875"/>
                  </a:cubicBezTo>
                  <a:cubicBezTo>
                    <a:pt x="562" y="1531"/>
                    <a:pt x="656" y="1188"/>
                    <a:pt x="843" y="906"/>
                  </a:cubicBezTo>
                  <a:cubicBezTo>
                    <a:pt x="1062" y="656"/>
                    <a:pt x="1343" y="531"/>
                    <a:pt x="1656" y="531"/>
                  </a:cubicBezTo>
                  <a:cubicBezTo>
                    <a:pt x="1687" y="531"/>
                    <a:pt x="1687" y="531"/>
                    <a:pt x="1687" y="531"/>
                  </a:cubicBezTo>
                  <a:cubicBezTo>
                    <a:pt x="2218" y="531"/>
                    <a:pt x="2625" y="938"/>
                    <a:pt x="2843" y="1281"/>
                  </a:cubicBezTo>
                </a:path>
              </a:pathLst>
            </a:custGeom>
            <a:grpFill/>
            <a:ln>
              <a:noFill/>
            </a:ln>
          </p:spPr>
        </p:sp>
        <p:sp>
          <p:nvSpPr>
            <p:cNvPr id="28" name="Freeform 8">
              <a:extLst>
                <a:ext uri="{FF2B5EF4-FFF2-40B4-BE49-F238E27FC236}">
                  <a16:creationId xmlns:a16="http://schemas.microsoft.com/office/drawing/2014/main" id="{E490B2EA-4955-A54E-BC40-E186C53E7309}"/>
                </a:ext>
              </a:extLst>
            </p:cNvPr>
            <p:cNvSpPr/>
            <p:nvPr/>
          </p:nvSpPr>
          <p:spPr>
            <a:xfrm>
              <a:off x="4528080" y="3539160"/>
              <a:ext cx="1057680" cy="900000"/>
            </a:xfrm>
            <a:custGeom>
              <a:avLst/>
              <a:gdLst/>
              <a:ahLst/>
              <a:cxnLst/>
              <a:rect l="0" t="0" r="r" b="b"/>
              <a:pathLst>
                <a:path w="2938" h="2500">
                  <a:moveTo>
                    <a:pt x="2843" y="936"/>
                  </a:moveTo>
                  <a:lnTo>
                    <a:pt x="2843" y="936"/>
                  </a:lnTo>
                  <a:cubicBezTo>
                    <a:pt x="2656" y="656"/>
                    <a:pt x="2499" y="312"/>
                    <a:pt x="2437" y="0"/>
                  </a:cubicBezTo>
                  <a:cubicBezTo>
                    <a:pt x="1874" y="0"/>
                    <a:pt x="1874" y="0"/>
                    <a:pt x="1874" y="0"/>
                  </a:cubicBezTo>
                  <a:cubicBezTo>
                    <a:pt x="1937" y="250"/>
                    <a:pt x="2031" y="656"/>
                    <a:pt x="2343" y="1124"/>
                  </a:cubicBezTo>
                  <a:cubicBezTo>
                    <a:pt x="2156" y="1436"/>
                    <a:pt x="1812" y="1717"/>
                    <a:pt x="1469" y="1905"/>
                  </a:cubicBezTo>
                  <a:lnTo>
                    <a:pt x="1469" y="1905"/>
                  </a:lnTo>
                  <a:lnTo>
                    <a:pt x="1469" y="1905"/>
                  </a:lnTo>
                  <a:cubicBezTo>
                    <a:pt x="1125" y="1717"/>
                    <a:pt x="813" y="1436"/>
                    <a:pt x="625" y="1124"/>
                  </a:cubicBezTo>
                  <a:cubicBezTo>
                    <a:pt x="907" y="656"/>
                    <a:pt x="1032" y="250"/>
                    <a:pt x="1063" y="0"/>
                  </a:cubicBezTo>
                  <a:cubicBezTo>
                    <a:pt x="532" y="0"/>
                    <a:pt x="532" y="0"/>
                    <a:pt x="532" y="0"/>
                  </a:cubicBezTo>
                  <a:cubicBezTo>
                    <a:pt x="469" y="312"/>
                    <a:pt x="313" y="656"/>
                    <a:pt x="94" y="936"/>
                  </a:cubicBezTo>
                  <a:cubicBezTo>
                    <a:pt x="0" y="1061"/>
                    <a:pt x="0" y="1061"/>
                    <a:pt x="0" y="1061"/>
                  </a:cubicBezTo>
                  <a:cubicBezTo>
                    <a:pt x="63" y="1217"/>
                    <a:pt x="63" y="1217"/>
                    <a:pt x="63" y="1217"/>
                  </a:cubicBezTo>
                  <a:cubicBezTo>
                    <a:pt x="313" y="1717"/>
                    <a:pt x="813" y="2186"/>
                    <a:pt x="1375" y="2436"/>
                  </a:cubicBezTo>
                  <a:cubicBezTo>
                    <a:pt x="1469" y="2499"/>
                    <a:pt x="1469" y="2499"/>
                    <a:pt x="1469" y="2499"/>
                  </a:cubicBezTo>
                  <a:lnTo>
                    <a:pt x="1469" y="2499"/>
                  </a:lnTo>
                  <a:lnTo>
                    <a:pt x="1469" y="2499"/>
                  </a:lnTo>
                  <a:cubicBezTo>
                    <a:pt x="1593" y="2436"/>
                    <a:pt x="1593" y="2436"/>
                    <a:pt x="1593" y="2436"/>
                  </a:cubicBezTo>
                  <a:cubicBezTo>
                    <a:pt x="2124" y="2186"/>
                    <a:pt x="2656" y="1717"/>
                    <a:pt x="2874" y="1217"/>
                  </a:cubicBezTo>
                  <a:cubicBezTo>
                    <a:pt x="2937" y="1061"/>
                    <a:pt x="2937" y="1061"/>
                    <a:pt x="2937" y="1061"/>
                  </a:cubicBezTo>
                  <a:lnTo>
                    <a:pt x="2843" y="936"/>
                  </a:lnTo>
                </a:path>
              </a:pathLst>
            </a:custGeom>
            <a:grpFill/>
            <a:ln>
              <a:noFill/>
            </a:ln>
          </p:spPr>
        </p:sp>
        <p:sp>
          <p:nvSpPr>
            <p:cNvPr id="29" name="Freeform 9">
              <a:extLst>
                <a:ext uri="{FF2B5EF4-FFF2-40B4-BE49-F238E27FC236}">
                  <a16:creationId xmlns:a16="http://schemas.microsoft.com/office/drawing/2014/main" id="{67AE2EE4-2DC3-D947-A503-7AC013BB97FA}"/>
                </a:ext>
              </a:extLst>
            </p:cNvPr>
            <p:cNvSpPr/>
            <p:nvPr/>
          </p:nvSpPr>
          <p:spPr>
            <a:xfrm>
              <a:off x="5585400" y="2076480"/>
              <a:ext cx="1384200" cy="934200"/>
            </a:xfrm>
            <a:custGeom>
              <a:avLst/>
              <a:gdLst/>
              <a:ahLst/>
              <a:cxnLst/>
              <a:rect l="0" t="0" r="r" b="b"/>
              <a:pathLst>
                <a:path w="3845" h="2595">
                  <a:moveTo>
                    <a:pt x="1031" y="1281"/>
                  </a:moveTo>
                  <a:lnTo>
                    <a:pt x="1031" y="1281"/>
                  </a:lnTo>
                  <a:cubicBezTo>
                    <a:pt x="719" y="1750"/>
                    <a:pt x="594" y="2250"/>
                    <a:pt x="531" y="2594"/>
                  </a:cubicBezTo>
                  <a:cubicBezTo>
                    <a:pt x="0" y="2594"/>
                    <a:pt x="0" y="2594"/>
                    <a:pt x="0" y="2594"/>
                  </a:cubicBezTo>
                  <a:cubicBezTo>
                    <a:pt x="62" y="2188"/>
                    <a:pt x="219" y="1563"/>
                    <a:pt x="594" y="1000"/>
                  </a:cubicBezTo>
                  <a:cubicBezTo>
                    <a:pt x="1000" y="344"/>
                    <a:pt x="1562" y="0"/>
                    <a:pt x="2187" y="0"/>
                  </a:cubicBezTo>
                  <a:lnTo>
                    <a:pt x="2187" y="0"/>
                  </a:lnTo>
                  <a:cubicBezTo>
                    <a:pt x="2656" y="0"/>
                    <a:pt x="3125" y="219"/>
                    <a:pt x="3406" y="594"/>
                  </a:cubicBezTo>
                  <a:cubicBezTo>
                    <a:pt x="3750" y="969"/>
                    <a:pt x="3844" y="1500"/>
                    <a:pt x="3750" y="1969"/>
                  </a:cubicBezTo>
                  <a:cubicBezTo>
                    <a:pt x="3219" y="1875"/>
                    <a:pt x="3219" y="1875"/>
                    <a:pt x="3219" y="1875"/>
                  </a:cubicBezTo>
                  <a:cubicBezTo>
                    <a:pt x="3312" y="1531"/>
                    <a:pt x="3219" y="1188"/>
                    <a:pt x="3000" y="906"/>
                  </a:cubicBezTo>
                  <a:cubicBezTo>
                    <a:pt x="2812" y="656"/>
                    <a:pt x="2500" y="531"/>
                    <a:pt x="2187" y="531"/>
                  </a:cubicBezTo>
                  <a:lnTo>
                    <a:pt x="2187" y="531"/>
                  </a:lnTo>
                  <a:cubicBezTo>
                    <a:pt x="1625" y="531"/>
                    <a:pt x="1250" y="938"/>
                    <a:pt x="1031" y="1281"/>
                  </a:cubicBezTo>
                </a:path>
              </a:pathLst>
            </a:custGeom>
            <a:grpFill/>
            <a:ln>
              <a:noFill/>
            </a:ln>
          </p:spPr>
        </p:sp>
        <p:sp>
          <p:nvSpPr>
            <p:cNvPr id="30" name="Freeform 10">
              <a:extLst>
                <a:ext uri="{FF2B5EF4-FFF2-40B4-BE49-F238E27FC236}">
                  <a16:creationId xmlns:a16="http://schemas.microsoft.com/office/drawing/2014/main" id="{8B840534-8DF3-E34E-ACA6-44EC1E2AB53F}"/>
                </a:ext>
              </a:extLst>
            </p:cNvPr>
            <p:cNvSpPr/>
            <p:nvPr/>
          </p:nvSpPr>
          <p:spPr>
            <a:xfrm>
              <a:off x="4393080" y="996480"/>
              <a:ext cx="1338840" cy="2014200"/>
            </a:xfrm>
            <a:custGeom>
              <a:avLst/>
              <a:gdLst/>
              <a:ahLst/>
              <a:cxnLst/>
              <a:rect l="0" t="0" r="r" b="b"/>
              <a:pathLst>
                <a:path w="3719" h="5595">
                  <a:moveTo>
                    <a:pt x="938" y="5594"/>
                  </a:moveTo>
                  <a:lnTo>
                    <a:pt x="938" y="5594"/>
                  </a:lnTo>
                  <a:cubicBezTo>
                    <a:pt x="1469" y="5594"/>
                    <a:pt x="1469" y="5594"/>
                    <a:pt x="1469" y="5594"/>
                  </a:cubicBezTo>
                  <a:cubicBezTo>
                    <a:pt x="1407" y="5000"/>
                    <a:pt x="1157" y="4438"/>
                    <a:pt x="938" y="3969"/>
                  </a:cubicBezTo>
                  <a:cubicBezTo>
                    <a:pt x="719" y="3500"/>
                    <a:pt x="532" y="3063"/>
                    <a:pt x="532" y="2594"/>
                  </a:cubicBezTo>
                  <a:cubicBezTo>
                    <a:pt x="532" y="2094"/>
                    <a:pt x="813" y="1563"/>
                    <a:pt x="1313" y="1219"/>
                  </a:cubicBezTo>
                  <a:cubicBezTo>
                    <a:pt x="1407" y="1125"/>
                    <a:pt x="1625" y="969"/>
                    <a:pt x="1844" y="750"/>
                  </a:cubicBezTo>
                  <a:cubicBezTo>
                    <a:pt x="2062" y="969"/>
                    <a:pt x="2312" y="1125"/>
                    <a:pt x="2406" y="1219"/>
                  </a:cubicBezTo>
                  <a:cubicBezTo>
                    <a:pt x="2874" y="1563"/>
                    <a:pt x="3187" y="2094"/>
                    <a:pt x="3187" y="2594"/>
                  </a:cubicBezTo>
                  <a:cubicBezTo>
                    <a:pt x="3187" y="3063"/>
                    <a:pt x="2968" y="3500"/>
                    <a:pt x="2781" y="3969"/>
                  </a:cubicBezTo>
                  <a:cubicBezTo>
                    <a:pt x="2562" y="4438"/>
                    <a:pt x="2312" y="5000"/>
                    <a:pt x="2249" y="5594"/>
                  </a:cubicBezTo>
                  <a:cubicBezTo>
                    <a:pt x="2781" y="5594"/>
                    <a:pt x="2781" y="5594"/>
                    <a:pt x="2781" y="5594"/>
                  </a:cubicBezTo>
                  <a:cubicBezTo>
                    <a:pt x="2843" y="5094"/>
                    <a:pt x="3062" y="4625"/>
                    <a:pt x="3249" y="4188"/>
                  </a:cubicBezTo>
                  <a:cubicBezTo>
                    <a:pt x="3499" y="3656"/>
                    <a:pt x="3718" y="3156"/>
                    <a:pt x="3718" y="2594"/>
                  </a:cubicBezTo>
                  <a:cubicBezTo>
                    <a:pt x="3718" y="1938"/>
                    <a:pt x="3343" y="1250"/>
                    <a:pt x="2718" y="781"/>
                  </a:cubicBezTo>
                  <a:cubicBezTo>
                    <a:pt x="2656" y="719"/>
                    <a:pt x="2281" y="438"/>
                    <a:pt x="2062" y="188"/>
                  </a:cubicBezTo>
                  <a:cubicBezTo>
                    <a:pt x="1844" y="0"/>
                    <a:pt x="1844" y="0"/>
                    <a:pt x="1844" y="0"/>
                  </a:cubicBezTo>
                  <a:cubicBezTo>
                    <a:pt x="1657" y="188"/>
                    <a:pt x="1657" y="188"/>
                    <a:pt x="1657" y="188"/>
                  </a:cubicBezTo>
                  <a:cubicBezTo>
                    <a:pt x="1438" y="438"/>
                    <a:pt x="1063" y="719"/>
                    <a:pt x="1000" y="781"/>
                  </a:cubicBezTo>
                  <a:cubicBezTo>
                    <a:pt x="375" y="1250"/>
                    <a:pt x="0" y="1938"/>
                    <a:pt x="0" y="2594"/>
                  </a:cubicBezTo>
                  <a:cubicBezTo>
                    <a:pt x="0" y="3156"/>
                    <a:pt x="219" y="3656"/>
                    <a:pt x="469" y="4188"/>
                  </a:cubicBezTo>
                  <a:cubicBezTo>
                    <a:pt x="657" y="4625"/>
                    <a:pt x="875" y="5094"/>
                    <a:pt x="938" y="5594"/>
                  </a:cubicBezTo>
                </a:path>
              </a:pathLst>
            </a:custGeom>
            <a:grpFill/>
            <a:ln>
              <a:noFill/>
            </a:ln>
          </p:spPr>
        </p:sp>
        <p:sp>
          <p:nvSpPr>
            <p:cNvPr id="31" name="Freeform 11">
              <a:extLst>
                <a:ext uri="{FF2B5EF4-FFF2-40B4-BE49-F238E27FC236}">
                  <a16:creationId xmlns:a16="http://schemas.microsoft.com/office/drawing/2014/main" id="{F3CEA69E-BBE3-E641-9756-6846842A6CFD}"/>
                </a:ext>
              </a:extLst>
            </p:cNvPr>
            <p:cNvSpPr/>
            <p:nvPr/>
          </p:nvSpPr>
          <p:spPr>
            <a:xfrm>
              <a:off x="3965760" y="3179160"/>
              <a:ext cx="2182320" cy="191520"/>
            </a:xfrm>
            <a:custGeom>
              <a:avLst/>
              <a:gdLst/>
              <a:ahLst/>
              <a:cxnLst/>
              <a:rect l="0" t="0" r="r" b="b"/>
              <a:pathLst>
                <a:path w="6062" h="532">
                  <a:moveTo>
                    <a:pt x="0" y="531"/>
                  </a:moveTo>
                  <a:lnTo>
                    <a:pt x="6061" y="531"/>
                  </a:lnTo>
                  <a:lnTo>
                    <a:pt x="6061" y="0"/>
                  </a:lnTo>
                  <a:lnTo>
                    <a:pt x="0" y="0"/>
                  </a:lnTo>
                  <a:lnTo>
                    <a:pt x="0" y="531"/>
                  </a:lnTo>
                </a:path>
              </a:pathLst>
            </a:custGeom>
            <a:grpFill/>
            <a:ln>
              <a:noFill/>
            </a:ln>
          </p:spPr>
        </p:sp>
      </p:grpSp>
      <p:sp>
        <p:nvSpPr>
          <p:cNvPr id="3" name="TextBox 2">
            <a:extLst>
              <a:ext uri="{FF2B5EF4-FFF2-40B4-BE49-F238E27FC236}">
                <a16:creationId xmlns:a16="http://schemas.microsoft.com/office/drawing/2014/main" id="{46D5E07A-C8D6-C740-8799-C1E2E07CA289}"/>
              </a:ext>
            </a:extLst>
          </p:cNvPr>
          <p:cNvSpPr txBox="1"/>
          <p:nvPr/>
        </p:nvSpPr>
        <p:spPr>
          <a:xfrm>
            <a:off x="1683316" y="106664"/>
            <a:ext cx="10715754" cy="523220"/>
          </a:xfrm>
          <a:prstGeom prst="rect">
            <a:avLst/>
          </a:prstGeom>
          <a:noFill/>
        </p:spPr>
        <p:txBody>
          <a:bodyPr wrap="none" rtlCol="0">
            <a:spAutoFit/>
          </a:bodyPr>
          <a:lstStyle/>
          <a:p>
            <a:r>
              <a:rPr lang="en-US" sz="2800" dirty="0">
                <a:solidFill>
                  <a:schemeClr val="accent1">
                    <a:lumMod val="50000"/>
                  </a:schemeClr>
                </a:solidFill>
              </a:rPr>
              <a:t>The </a:t>
            </a:r>
            <a:r>
              <a:rPr lang="en-US" sz="2800" dirty="0" err="1">
                <a:solidFill>
                  <a:schemeClr val="accent1">
                    <a:lumMod val="50000"/>
                  </a:schemeClr>
                </a:solidFill>
              </a:rPr>
              <a:t>programme</a:t>
            </a:r>
            <a:r>
              <a:rPr lang="en-US" sz="2800" dirty="0">
                <a:solidFill>
                  <a:schemeClr val="accent1">
                    <a:lumMod val="50000"/>
                  </a:schemeClr>
                </a:solidFill>
              </a:rPr>
              <a:t> is progressive and derived from the core badge scheme </a:t>
            </a:r>
          </a:p>
        </p:txBody>
      </p:sp>
      <p:pic>
        <p:nvPicPr>
          <p:cNvPr id="4" name="Picture 3" descr="A screenshot of a video game&#10;&#10;Description automatically generated with medium confidence">
            <a:extLst>
              <a:ext uri="{FF2B5EF4-FFF2-40B4-BE49-F238E27FC236}">
                <a16:creationId xmlns:a16="http://schemas.microsoft.com/office/drawing/2014/main" id="{C3F1F53B-8CA7-F047-8465-5E664D2A7BAD}"/>
              </a:ext>
            </a:extLst>
          </p:cNvPr>
          <p:cNvPicPr>
            <a:picLocks noChangeAspect="1"/>
          </p:cNvPicPr>
          <p:nvPr/>
        </p:nvPicPr>
        <p:blipFill rotWithShape="1">
          <a:blip r:embed="rId2"/>
          <a:srcRect b="42561"/>
          <a:stretch/>
        </p:blipFill>
        <p:spPr>
          <a:xfrm>
            <a:off x="3433194" y="4230000"/>
            <a:ext cx="6848192" cy="2455860"/>
          </a:xfrm>
          <a:prstGeom prst="rect">
            <a:avLst/>
          </a:prstGeom>
        </p:spPr>
      </p:pic>
      <p:sp>
        <p:nvSpPr>
          <p:cNvPr id="2" name="Rounded Rectangle 1">
            <a:extLst>
              <a:ext uri="{FF2B5EF4-FFF2-40B4-BE49-F238E27FC236}">
                <a16:creationId xmlns:a16="http://schemas.microsoft.com/office/drawing/2014/main" id="{F507AC00-30AA-DA42-BA67-4A8AFED33E21}"/>
              </a:ext>
            </a:extLst>
          </p:cNvPr>
          <p:cNvSpPr/>
          <p:nvPr/>
        </p:nvSpPr>
        <p:spPr>
          <a:xfrm>
            <a:off x="1915198" y="837574"/>
            <a:ext cx="2253931" cy="757991"/>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Beavers</a:t>
            </a:r>
          </a:p>
          <a:p>
            <a:pPr algn="ctr"/>
            <a:r>
              <a:rPr lang="en-US" sz="1050" dirty="0"/>
              <a:t>Developing personal independence and care for others</a:t>
            </a:r>
          </a:p>
        </p:txBody>
      </p:sp>
      <p:sp>
        <p:nvSpPr>
          <p:cNvPr id="18" name="Rounded Rectangle 17">
            <a:extLst>
              <a:ext uri="{FF2B5EF4-FFF2-40B4-BE49-F238E27FC236}">
                <a16:creationId xmlns:a16="http://schemas.microsoft.com/office/drawing/2014/main" id="{081BF3C5-2597-4041-AC86-BC953A9E04C5}"/>
              </a:ext>
            </a:extLst>
          </p:cNvPr>
          <p:cNvSpPr/>
          <p:nvPr/>
        </p:nvSpPr>
        <p:spPr>
          <a:xfrm>
            <a:off x="4456731" y="837574"/>
            <a:ext cx="2253931" cy="757991"/>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Cubs</a:t>
            </a:r>
          </a:p>
          <a:p>
            <a:pPr algn="ctr"/>
            <a:r>
              <a:rPr lang="en-US" sz="1050" dirty="0"/>
              <a:t>Learning skills and taking an interest in the world and the community</a:t>
            </a:r>
          </a:p>
        </p:txBody>
      </p:sp>
      <p:sp>
        <p:nvSpPr>
          <p:cNvPr id="19" name="Rounded Rectangle 18">
            <a:extLst>
              <a:ext uri="{FF2B5EF4-FFF2-40B4-BE49-F238E27FC236}">
                <a16:creationId xmlns:a16="http://schemas.microsoft.com/office/drawing/2014/main" id="{83F58FB6-76C1-7140-B2AD-78A0D9569F6F}"/>
              </a:ext>
            </a:extLst>
          </p:cNvPr>
          <p:cNvSpPr/>
          <p:nvPr/>
        </p:nvSpPr>
        <p:spPr>
          <a:xfrm>
            <a:off x="6998264" y="853304"/>
            <a:ext cx="2253931" cy="757991"/>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Scouts</a:t>
            </a:r>
          </a:p>
          <a:p>
            <a:pPr algn="ctr"/>
            <a:r>
              <a:rPr lang="en-US" sz="1050" dirty="0"/>
              <a:t>Leading peers, having independent adventures and serving others</a:t>
            </a:r>
          </a:p>
        </p:txBody>
      </p:sp>
      <p:sp>
        <p:nvSpPr>
          <p:cNvPr id="32" name="Rounded Rectangle 31">
            <a:extLst>
              <a:ext uri="{FF2B5EF4-FFF2-40B4-BE49-F238E27FC236}">
                <a16:creationId xmlns:a16="http://schemas.microsoft.com/office/drawing/2014/main" id="{00F14C81-F6B8-9C45-BAB4-DC7DA4F6788F}"/>
              </a:ext>
            </a:extLst>
          </p:cNvPr>
          <p:cNvSpPr/>
          <p:nvPr/>
        </p:nvSpPr>
        <p:spPr>
          <a:xfrm>
            <a:off x="9540672" y="837573"/>
            <a:ext cx="2253931" cy="757991"/>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Explorers</a:t>
            </a:r>
          </a:p>
          <a:p>
            <a:pPr algn="ctr"/>
            <a:r>
              <a:rPr lang="en-US" sz="1050" dirty="0"/>
              <a:t>Mastering skills, international adventures and extending leadership</a:t>
            </a:r>
          </a:p>
        </p:txBody>
      </p:sp>
      <p:sp>
        <p:nvSpPr>
          <p:cNvPr id="6" name="Rounded Rectangle 5">
            <a:extLst>
              <a:ext uri="{FF2B5EF4-FFF2-40B4-BE49-F238E27FC236}">
                <a16:creationId xmlns:a16="http://schemas.microsoft.com/office/drawing/2014/main" id="{6707024F-9D86-CA40-8A86-6CE79ABF68D7}"/>
              </a:ext>
            </a:extLst>
          </p:cNvPr>
          <p:cNvSpPr/>
          <p:nvPr/>
        </p:nvSpPr>
        <p:spPr>
          <a:xfrm>
            <a:off x="1910614" y="1703849"/>
            <a:ext cx="2253931" cy="2045369"/>
          </a:xfrm>
          <a:prstGeom prst="roundRect">
            <a:avLst>
              <a:gd name="adj" fmla="val 7843"/>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600" dirty="0">
                <a:solidFill>
                  <a:schemeClr val="accent1">
                    <a:lumMod val="50000"/>
                  </a:schemeClr>
                </a:solidFill>
              </a:rPr>
              <a:t>Nature walk</a:t>
            </a:r>
          </a:p>
          <a:p>
            <a:pPr marL="285750" indent="-285750">
              <a:buFont typeface="Arial" panose="020B0604020202020204" pitchFamily="34" charset="0"/>
              <a:buChar char="•"/>
            </a:pPr>
            <a:r>
              <a:rPr lang="en-US" sz="1600" dirty="0">
                <a:solidFill>
                  <a:schemeClr val="accent1">
                    <a:lumMod val="50000"/>
                  </a:schemeClr>
                </a:solidFill>
              </a:rPr>
              <a:t>Sleep-over</a:t>
            </a:r>
          </a:p>
          <a:p>
            <a:pPr marL="285750" indent="-285750">
              <a:buFont typeface="Arial" panose="020B0604020202020204" pitchFamily="34" charset="0"/>
              <a:buChar char="•"/>
            </a:pPr>
            <a:r>
              <a:rPr lang="en-US" sz="1600" dirty="0">
                <a:solidFill>
                  <a:schemeClr val="accent1">
                    <a:lumMod val="50000"/>
                  </a:schemeClr>
                </a:solidFill>
              </a:rPr>
              <a:t>Tie three knots</a:t>
            </a:r>
          </a:p>
          <a:p>
            <a:pPr marL="285750" indent="-285750">
              <a:buFont typeface="Arial" panose="020B0604020202020204" pitchFamily="34" charset="0"/>
              <a:buChar char="•"/>
            </a:pPr>
            <a:r>
              <a:rPr lang="en-US" sz="1600" dirty="0">
                <a:solidFill>
                  <a:schemeClr val="accent1">
                    <a:lumMod val="50000"/>
                  </a:schemeClr>
                </a:solidFill>
              </a:rPr>
              <a:t>Creative activities</a:t>
            </a:r>
          </a:p>
          <a:p>
            <a:pPr marL="285750" indent="-285750">
              <a:buFont typeface="Arial" panose="020B0604020202020204" pitchFamily="34" charset="0"/>
              <a:buChar char="•"/>
            </a:pPr>
            <a:r>
              <a:rPr lang="en-US" sz="1600" dirty="0">
                <a:solidFill>
                  <a:schemeClr val="accent1">
                    <a:lumMod val="50000"/>
                  </a:schemeClr>
                </a:solidFill>
              </a:rPr>
              <a:t>Play games </a:t>
            </a:r>
          </a:p>
          <a:p>
            <a:pPr marL="285750" indent="-285750">
              <a:buFont typeface="Arial" panose="020B0604020202020204" pitchFamily="34" charset="0"/>
              <a:buChar char="•"/>
            </a:pPr>
            <a:r>
              <a:rPr lang="en-US" sz="1600" dirty="0">
                <a:solidFill>
                  <a:schemeClr val="accent1">
                    <a:lumMod val="50000"/>
                  </a:schemeClr>
                </a:solidFill>
              </a:rPr>
              <a:t>Problem solving</a:t>
            </a:r>
          </a:p>
          <a:p>
            <a:pPr marL="285750" indent="-285750">
              <a:buFont typeface="Arial" panose="020B0604020202020204" pitchFamily="34" charset="0"/>
              <a:buChar char="•"/>
            </a:pPr>
            <a:r>
              <a:rPr lang="en-US" sz="1600" dirty="0">
                <a:solidFill>
                  <a:schemeClr val="accent1">
                    <a:lumMod val="50000"/>
                  </a:schemeClr>
                </a:solidFill>
              </a:rPr>
              <a:t>Community visit</a:t>
            </a:r>
          </a:p>
          <a:p>
            <a:pPr marL="285750" indent="-285750">
              <a:buFont typeface="Arial" panose="020B0604020202020204" pitchFamily="34" charset="0"/>
              <a:buChar char="•"/>
            </a:pPr>
            <a:r>
              <a:rPr lang="en-US" sz="1600" dirty="0">
                <a:solidFill>
                  <a:schemeClr val="accent1">
                    <a:lumMod val="50000"/>
                  </a:schemeClr>
                </a:solidFill>
              </a:rPr>
              <a:t>Ceremony</a:t>
            </a:r>
          </a:p>
        </p:txBody>
      </p:sp>
      <p:sp>
        <p:nvSpPr>
          <p:cNvPr id="33" name="Rounded Rectangle 32">
            <a:extLst>
              <a:ext uri="{FF2B5EF4-FFF2-40B4-BE49-F238E27FC236}">
                <a16:creationId xmlns:a16="http://schemas.microsoft.com/office/drawing/2014/main" id="{BD4316C8-2519-BD4B-9DD6-1CCA0A903133}"/>
              </a:ext>
            </a:extLst>
          </p:cNvPr>
          <p:cNvSpPr/>
          <p:nvPr/>
        </p:nvSpPr>
        <p:spPr>
          <a:xfrm>
            <a:off x="4452585" y="1703849"/>
            <a:ext cx="2253931" cy="2045369"/>
          </a:xfrm>
          <a:prstGeom prst="roundRect">
            <a:avLst>
              <a:gd name="adj" fmla="val 7843"/>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600" dirty="0">
                <a:solidFill>
                  <a:schemeClr val="accent1">
                    <a:lumMod val="50000"/>
                  </a:schemeClr>
                </a:solidFill>
              </a:rPr>
              <a:t>Day hike</a:t>
            </a:r>
          </a:p>
          <a:p>
            <a:pPr marL="285750" indent="-285750">
              <a:buFont typeface="Arial" panose="020B0604020202020204" pitchFamily="34" charset="0"/>
              <a:buChar char="•"/>
            </a:pPr>
            <a:r>
              <a:rPr lang="en-US" sz="1600" dirty="0">
                <a:solidFill>
                  <a:schemeClr val="accent1">
                    <a:lumMod val="50000"/>
                  </a:schemeClr>
                </a:solidFill>
              </a:rPr>
              <a:t>3 nights away</a:t>
            </a:r>
          </a:p>
          <a:p>
            <a:pPr marL="285750" indent="-285750">
              <a:buFont typeface="Arial" panose="020B0604020202020204" pitchFamily="34" charset="0"/>
              <a:buChar char="•"/>
            </a:pPr>
            <a:r>
              <a:rPr lang="en-US" sz="1600" dirty="0">
                <a:solidFill>
                  <a:schemeClr val="accent1">
                    <a:lumMod val="50000"/>
                  </a:schemeClr>
                </a:solidFill>
              </a:rPr>
              <a:t>Pioneering gadget</a:t>
            </a:r>
          </a:p>
          <a:p>
            <a:pPr marL="285750" indent="-285750">
              <a:buFont typeface="Arial" panose="020B0604020202020204" pitchFamily="34" charset="0"/>
              <a:buChar char="•"/>
            </a:pPr>
            <a:r>
              <a:rPr lang="en-US" sz="1600" dirty="0">
                <a:solidFill>
                  <a:schemeClr val="accent1">
                    <a:lumMod val="50000"/>
                  </a:schemeClr>
                </a:solidFill>
              </a:rPr>
              <a:t>Cook a meal</a:t>
            </a:r>
          </a:p>
          <a:p>
            <a:pPr marL="285750" indent="-285750">
              <a:buFont typeface="Arial" panose="020B0604020202020204" pitchFamily="34" charset="0"/>
              <a:buChar char="•"/>
            </a:pPr>
            <a:r>
              <a:rPr lang="en-US" sz="1600" dirty="0">
                <a:solidFill>
                  <a:schemeClr val="accent1">
                    <a:lumMod val="50000"/>
                  </a:schemeClr>
                </a:solidFill>
              </a:rPr>
              <a:t>Campfire stunt</a:t>
            </a:r>
          </a:p>
          <a:p>
            <a:pPr marL="285750" indent="-285750">
              <a:buFont typeface="Arial" panose="020B0604020202020204" pitchFamily="34" charset="0"/>
              <a:buChar char="•"/>
            </a:pPr>
            <a:r>
              <a:rPr lang="en-US" sz="1600" dirty="0">
                <a:solidFill>
                  <a:schemeClr val="accent1">
                    <a:lumMod val="50000"/>
                  </a:schemeClr>
                </a:solidFill>
              </a:rPr>
              <a:t>Lead a six</a:t>
            </a:r>
          </a:p>
          <a:p>
            <a:pPr marL="285750" indent="-285750">
              <a:buFont typeface="Arial" panose="020B0604020202020204" pitchFamily="34" charset="0"/>
              <a:buChar char="•"/>
            </a:pPr>
            <a:r>
              <a:rPr lang="en-US" sz="1600" dirty="0">
                <a:solidFill>
                  <a:schemeClr val="accent1">
                    <a:lumMod val="50000"/>
                  </a:schemeClr>
                </a:solidFill>
              </a:rPr>
              <a:t>Activity to benefit the community</a:t>
            </a:r>
          </a:p>
        </p:txBody>
      </p:sp>
      <p:sp>
        <p:nvSpPr>
          <p:cNvPr id="34" name="Rounded Rectangle 33">
            <a:extLst>
              <a:ext uri="{FF2B5EF4-FFF2-40B4-BE49-F238E27FC236}">
                <a16:creationId xmlns:a16="http://schemas.microsoft.com/office/drawing/2014/main" id="{0314F346-5E49-1449-B420-1A8BF59ECFBD}"/>
              </a:ext>
            </a:extLst>
          </p:cNvPr>
          <p:cNvSpPr/>
          <p:nvPr/>
        </p:nvSpPr>
        <p:spPr>
          <a:xfrm>
            <a:off x="6998264" y="1703849"/>
            <a:ext cx="2253931" cy="2045369"/>
          </a:xfrm>
          <a:prstGeom prst="roundRect">
            <a:avLst>
              <a:gd name="adj" fmla="val 7843"/>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400" dirty="0">
                <a:solidFill>
                  <a:schemeClr val="accent1">
                    <a:lumMod val="50000"/>
                  </a:schemeClr>
                </a:solidFill>
              </a:rPr>
              <a:t>Overnight expedition</a:t>
            </a:r>
          </a:p>
          <a:p>
            <a:pPr marL="285750" indent="-285750">
              <a:buFont typeface="Arial" panose="020B0604020202020204" pitchFamily="34" charset="0"/>
              <a:buChar char="•"/>
            </a:pPr>
            <a:r>
              <a:rPr lang="en-US" sz="1400" dirty="0">
                <a:solidFill>
                  <a:schemeClr val="accent1">
                    <a:lumMod val="50000"/>
                  </a:schemeClr>
                </a:solidFill>
              </a:rPr>
              <a:t>8 nights away</a:t>
            </a:r>
          </a:p>
          <a:p>
            <a:pPr marL="285750" indent="-285750">
              <a:buFont typeface="Arial" panose="020B0604020202020204" pitchFamily="34" charset="0"/>
              <a:buChar char="•"/>
            </a:pPr>
            <a:r>
              <a:rPr lang="en-US" sz="1400" dirty="0">
                <a:solidFill>
                  <a:schemeClr val="accent1">
                    <a:lumMod val="50000"/>
                  </a:schemeClr>
                </a:solidFill>
              </a:rPr>
              <a:t>Promote scouting</a:t>
            </a:r>
          </a:p>
          <a:p>
            <a:pPr marL="285750" indent="-285750">
              <a:buFont typeface="Arial" panose="020B0604020202020204" pitchFamily="34" charset="0"/>
              <a:buChar char="•"/>
            </a:pPr>
            <a:r>
              <a:rPr lang="en-US" sz="1400" dirty="0">
                <a:solidFill>
                  <a:schemeClr val="accent1">
                    <a:lumMod val="50000"/>
                  </a:schemeClr>
                </a:solidFill>
              </a:rPr>
              <a:t>Pioneering projects</a:t>
            </a:r>
          </a:p>
          <a:p>
            <a:pPr marL="285750" indent="-285750">
              <a:buFont typeface="Arial" panose="020B0604020202020204" pitchFamily="34" charset="0"/>
              <a:buChar char="•"/>
            </a:pPr>
            <a:r>
              <a:rPr lang="en-US" sz="1400" dirty="0">
                <a:solidFill>
                  <a:schemeClr val="accent1">
                    <a:lumMod val="50000"/>
                  </a:schemeClr>
                </a:solidFill>
              </a:rPr>
              <a:t>Knife, axe and saw </a:t>
            </a:r>
          </a:p>
          <a:p>
            <a:pPr marL="285750" indent="-285750">
              <a:buFont typeface="Arial" panose="020B0604020202020204" pitchFamily="34" charset="0"/>
              <a:buChar char="•"/>
            </a:pPr>
            <a:r>
              <a:rPr lang="en-US" sz="1400" dirty="0">
                <a:solidFill>
                  <a:schemeClr val="accent1">
                    <a:lumMod val="50000"/>
                  </a:schemeClr>
                </a:solidFill>
              </a:rPr>
              <a:t>Sleep in an improvised shelter</a:t>
            </a:r>
          </a:p>
          <a:p>
            <a:pPr marL="285750" indent="-285750">
              <a:buFont typeface="Arial" panose="020B0604020202020204" pitchFamily="34" charset="0"/>
              <a:buChar char="•"/>
            </a:pPr>
            <a:r>
              <a:rPr lang="en-US" sz="1400" dirty="0">
                <a:solidFill>
                  <a:schemeClr val="accent1">
                    <a:lumMod val="50000"/>
                  </a:schemeClr>
                </a:solidFill>
              </a:rPr>
              <a:t>Lead a patrol for several days</a:t>
            </a:r>
          </a:p>
        </p:txBody>
      </p:sp>
      <p:sp>
        <p:nvSpPr>
          <p:cNvPr id="35" name="Rounded Rectangle 34">
            <a:extLst>
              <a:ext uri="{FF2B5EF4-FFF2-40B4-BE49-F238E27FC236}">
                <a16:creationId xmlns:a16="http://schemas.microsoft.com/office/drawing/2014/main" id="{C7055A6D-6372-FF40-8547-F2C2BA3B4744}"/>
              </a:ext>
            </a:extLst>
          </p:cNvPr>
          <p:cNvSpPr/>
          <p:nvPr/>
        </p:nvSpPr>
        <p:spPr>
          <a:xfrm>
            <a:off x="9540671" y="1703849"/>
            <a:ext cx="2253931" cy="2045369"/>
          </a:xfrm>
          <a:prstGeom prst="roundRect">
            <a:avLst>
              <a:gd name="adj" fmla="val 7843"/>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400" dirty="0">
                <a:solidFill>
                  <a:schemeClr val="accent1">
                    <a:lumMod val="50000"/>
                  </a:schemeClr>
                </a:solidFill>
              </a:rPr>
              <a:t>Multi-day expedition</a:t>
            </a:r>
          </a:p>
          <a:p>
            <a:pPr marL="285750" indent="-285750">
              <a:buFont typeface="Arial" panose="020B0604020202020204" pitchFamily="34" charset="0"/>
              <a:buChar char="•"/>
            </a:pPr>
            <a:r>
              <a:rPr lang="en-US" sz="1400" dirty="0">
                <a:solidFill>
                  <a:schemeClr val="accent1">
                    <a:lumMod val="50000"/>
                  </a:schemeClr>
                </a:solidFill>
              </a:rPr>
              <a:t>Mastery of core skills</a:t>
            </a:r>
          </a:p>
          <a:p>
            <a:pPr marL="285750" indent="-285750">
              <a:buFont typeface="Arial" panose="020B0604020202020204" pitchFamily="34" charset="0"/>
              <a:buChar char="•"/>
            </a:pPr>
            <a:r>
              <a:rPr lang="en-US" sz="1400" dirty="0">
                <a:solidFill>
                  <a:schemeClr val="accent1">
                    <a:lumMod val="50000"/>
                  </a:schemeClr>
                </a:solidFill>
              </a:rPr>
              <a:t>Develop expertise in an adventurous activity</a:t>
            </a:r>
          </a:p>
          <a:p>
            <a:pPr marL="285750" indent="-285750">
              <a:buFont typeface="Arial" panose="020B0604020202020204" pitchFamily="34" charset="0"/>
              <a:buChar char="•"/>
            </a:pPr>
            <a:r>
              <a:rPr lang="en-US" sz="1400" dirty="0">
                <a:solidFill>
                  <a:schemeClr val="accent1">
                    <a:lumMod val="50000"/>
                  </a:schemeClr>
                </a:solidFill>
              </a:rPr>
              <a:t>Volunteering over several months </a:t>
            </a:r>
          </a:p>
          <a:p>
            <a:pPr marL="285750" indent="-285750">
              <a:buFont typeface="Arial" panose="020B0604020202020204" pitchFamily="34" charset="0"/>
              <a:buChar char="•"/>
            </a:pPr>
            <a:r>
              <a:rPr lang="en-US" sz="1400" dirty="0">
                <a:solidFill>
                  <a:schemeClr val="accent1">
                    <a:lumMod val="50000"/>
                  </a:schemeClr>
                </a:solidFill>
              </a:rPr>
              <a:t>Represent scouting internationally</a:t>
            </a:r>
          </a:p>
        </p:txBody>
      </p:sp>
      <p:sp>
        <p:nvSpPr>
          <p:cNvPr id="7" name="TextBox 6">
            <a:extLst>
              <a:ext uri="{FF2B5EF4-FFF2-40B4-BE49-F238E27FC236}">
                <a16:creationId xmlns:a16="http://schemas.microsoft.com/office/drawing/2014/main" id="{4D06B654-BBCB-A246-ADFD-6AE161A0A80A}"/>
              </a:ext>
            </a:extLst>
          </p:cNvPr>
          <p:cNvSpPr txBox="1"/>
          <p:nvPr/>
        </p:nvSpPr>
        <p:spPr>
          <a:xfrm>
            <a:off x="1774902" y="3814160"/>
            <a:ext cx="1676583" cy="400110"/>
          </a:xfrm>
          <a:prstGeom prst="rect">
            <a:avLst/>
          </a:prstGeom>
          <a:noFill/>
        </p:spPr>
        <p:txBody>
          <a:bodyPr wrap="square" rtlCol="0">
            <a:spAutoFit/>
          </a:bodyPr>
          <a:lstStyle/>
          <a:p>
            <a:r>
              <a:rPr lang="en-US" sz="1000" dirty="0"/>
              <a:t>Examples – not comprehensive</a:t>
            </a:r>
          </a:p>
        </p:txBody>
      </p:sp>
      <p:sp>
        <p:nvSpPr>
          <p:cNvPr id="8" name="Right Arrow 7">
            <a:extLst>
              <a:ext uri="{FF2B5EF4-FFF2-40B4-BE49-F238E27FC236}">
                <a16:creationId xmlns:a16="http://schemas.microsoft.com/office/drawing/2014/main" id="{32CEAFA3-51F2-384C-AAD9-483A2A7A321E}"/>
              </a:ext>
            </a:extLst>
          </p:cNvPr>
          <p:cNvSpPr/>
          <p:nvPr/>
        </p:nvSpPr>
        <p:spPr>
          <a:xfrm rot="4030621">
            <a:off x="3364701" y="4000526"/>
            <a:ext cx="731351" cy="264997"/>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ight Arrow 35">
            <a:extLst>
              <a:ext uri="{FF2B5EF4-FFF2-40B4-BE49-F238E27FC236}">
                <a16:creationId xmlns:a16="http://schemas.microsoft.com/office/drawing/2014/main" id="{421873EB-2F8C-AA45-A024-0ABF6A53D726}"/>
              </a:ext>
            </a:extLst>
          </p:cNvPr>
          <p:cNvSpPr/>
          <p:nvPr/>
        </p:nvSpPr>
        <p:spPr>
          <a:xfrm rot="5400000">
            <a:off x="5419151" y="4000527"/>
            <a:ext cx="731351" cy="264997"/>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ight Arrow 36">
            <a:extLst>
              <a:ext uri="{FF2B5EF4-FFF2-40B4-BE49-F238E27FC236}">
                <a16:creationId xmlns:a16="http://schemas.microsoft.com/office/drawing/2014/main" id="{B85C2252-31B0-794D-AFB6-5CE61A0C9AF7}"/>
              </a:ext>
            </a:extLst>
          </p:cNvPr>
          <p:cNvSpPr/>
          <p:nvPr/>
        </p:nvSpPr>
        <p:spPr>
          <a:xfrm rot="6469023">
            <a:off x="7447668" y="4070341"/>
            <a:ext cx="731351" cy="264997"/>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ight Arrow 37">
            <a:extLst>
              <a:ext uri="{FF2B5EF4-FFF2-40B4-BE49-F238E27FC236}">
                <a16:creationId xmlns:a16="http://schemas.microsoft.com/office/drawing/2014/main" id="{A3FB8602-98C1-9B46-AF48-57F4ABCD65A8}"/>
              </a:ext>
            </a:extLst>
          </p:cNvPr>
          <p:cNvSpPr/>
          <p:nvPr/>
        </p:nvSpPr>
        <p:spPr>
          <a:xfrm rot="8121130">
            <a:off x="9647544" y="3983691"/>
            <a:ext cx="731351" cy="264997"/>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a:extLst>
              <a:ext uri="{FF2B5EF4-FFF2-40B4-BE49-F238E27FC236}">
                <a16:creationId xmlns:a16="http://schemas.microsoft.com/office/drawing/2014/main" id="{85E2055D-B5C1-DE43-8085-E0C6BAD3F92C}"/>
              </a:ext>
            </a:extLst>
          </p:cNvPr>
          <p:cNvSpPr/>
          <p:nvPr/>
        </p:nvSpPr>
        <p:spPr>
          <a:xfrm>
            <a:off x="3969685" y="2507648"/>
            <a:ext cx="649847" cy="43313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ight Arrow 38">
            <a:extLst>
              <a:ext uri="{FF2B5EF4-FFF2-40B4-BE49-F238E27FC236}">
                <a16:creationId xmlns:a16="http://schemas.microsoft.com/office/drawing/2014/main" id="{A37E05FF-2F4C-1D41-A0FE-59B0EB621692}"/>
              </a:ext>
            </a:extLst>
          </p:cNvPr>
          <p:cNvSpPr/>
          <p:nvPr/>
        </p:nvSpPr>
        <p:spPr>
          <a:xfrm>
            <a:off x="6532366" y="2507648"/>
            <a:ext cx="649847" cy="43313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ight Arrow 39">
            <a:extLst>
              <a:ext uri="{FF2B5EF4-FFF2-40B4-BE49-F238E27FC236}">
                <a16:creationId xmlns:a16="http://schemas.microsoft.com/office/drawing/2014/main" id="{DC954FBC-F4DD-0F4E-B478-F09390724F0A}"/>
              </a:ext>
            </a:extLst>
          </p:cNvPr>
          <p:cNvSpPr/>
          <p:nvPr/>
        </p:nvSpPr>
        <p:spPr>
          <a:xfrm>
            <a:off x="9014071" y="2507648"/>
            <a:ext cx="649847" cy="43313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009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Rectangle 115">
            <a:extLst>
              <a:ext uri="{FF2B5EF4-FFF2-40B4-BE49-F238E27FC236}">
                <a16:creationId xmlns:a16="http://schemas.microsoft.com/office/drawing/2014/main" id="{E7AA5420-8EFC-6F48-B4C8-E1FCA2BA65B0}"/>
              </a:ext>
            </a:extLst>
          </p:cNvPr>
          <p:cNvSpPr/>
          <p:nvPr/>
        </p:nvSpPr>
        <p:spPr>
          <a:xfrm>
            <a:off x="4041945" y="4708026"/>
            <a:ext cx="7459175" cy="1326238"/>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ABE3BC3D-2784-B84C-8179-1D48F273CCBA}"/>
              </a:ext>
            </a:extLst>
          </p:cNvPr>
          <p:cNvSpPr/>
          <p:nvPr/>
        </p:nvSpPr>
        <p:spPr>
          <a:xfrm>
            <a:off x="4052809" y="3572839"/>
            <a:ext cx="7448311" cy="103593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87">
            <a:extLst>
              <a:ext uri="{FF2B5EF4-FFF2-40B4-BE49-F238E27FC236}">
                <a16:creationId xmlns:a16="http://schemas.microsoft.com/office/drawing/2014/main" id="{480D6ADC-2975-F64C-88A8-6A838A5D9F48}"/>
              </a:ext>
            </a:extLst>
          </p:cNvPr>
          <p:cNvSpPr/>
          <p:nvPr/>
        </p:nvSpPr>
        <p:spPr>
          <a:xfrm>
            <a:off x="7823200" y="2329810"/>
            <a:ext cx="3677920" cy="1152961"/>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Rectangle 86">
            <a:extLst>
              <a:ext uri="{FF2B5EF4-FFF2-40B4-BE49-F238E27FC236}">
                <a16:creationId xmlns:a16="http://schemas.microsoft.com/office/drawing/2014/main" id="{477D97C3-A723-EF4E-BD29-BFC8DE4BBCBF}"/>
              </a:ext>
            </a:extLst>
          </p:cNvPr>
          <p:cNvSpPr/>
          <p:nvPr/>
        </p:nvSpPr>
        <p:spPr>
          <a:xfrm>
            <a:off x="4060423" y="2328346"/>
            <a:ext cx="3654426" cy="1152961"/>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a:extLst>
              <a:ext uri="{FF2B5EF4-FFF2-40B4-BE49-F238E27FC236}">
                <a16:creationId xmlns:a16="http://schemas.microsoft.com/office/drawing/2014/main" id="{F23CCC1E-5500-0B4F-96D0-6B4329002558}"/>
              </a:ext>
            </a:extLst>
          </p:cNvPr>
          <p:cNvSpPr/>
          <p:nvPr/>
        </p:nvSpPr>
        <p:spPr>
          <a:xfrm>
            <a:off x="4075351" y="1192003"/>
            <a:ext cx="7425769" cy="103593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015F219-5343-4840-999E-7875D9579675}"/>
              </a:ext>
            </a:extLst>
          </p:cNvPr>
          <p:cNvSpPr/>
          <p:nvPr/>
        </p:nvSpPr>
        <p:spPr>
          <a:xfrm>
            <a:off x="20758" y="-17583"/>
            <a:ext cx="159968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256AB485-4068-284B-A8D8-61CB3424CD77}"/>
              </a:ext>
            </a:extLst>
          </p:cNvPr>
          <p:cNvGrpSpPr/>
          <p:nvPr/>
        </p:nvGrpSpPr>
        <p:grpSpPr>
          <a:xfrm>
            <a:off x="215188" y="230293"/>
            <a:ext cx="1149786" cy="748010"/>
            <a:chOff x="1243080" y="996480"/>
            <a:chExt cx="7627680" cy="5568840"/>
          </a:xfrm>
          <a:solidFill>
            <a:schemeClr val="bg1"/>
          </a:solidFill>
        </p:grpSpPr>
        <p:sp>
          <p:nvSpPr>
            <p:cNvPr id="21" name="Freeform 1">
              <a:extLst>
                <a:ext uri="{FF2B5EF4-FFF2-40B4-BE49-F238E27FC236}">
                  <a16:creationId xmlns:a16="http://schemas.microsoft.com/office/drawing/2014/main" id="{4FBA9400-3FF4-E743-97E3-3BF59093F8A6}"/>
                </a:ext>
              </a:extLst>
            </p:cNvPr>
            <p:cNvSpPr/>
            <p:nvPr/>
          </p:nvSpPr>
          <p:spPr>
            <a:xfrm>
              <a:off x="1243080" y="4809960"/>
              <a:ext cx="1350360" cy="1744200"/>
            </a:xfrm>
            <a:custGeom>
              <a:avLst/>
              <a:gdLst/>
              <a:ahLst/>
              <a:cxnLst/>
              <a:rect l="0" t="0" r="r" b="b"/>
              <a:pathLst>
                <a:path w="3751" h="4845">
                  <a:moveTo>
                    <a:pt x="0" y="4094"/>
                  </a:moveTo>
                  <a:lnTo>
                    <a:pt x="0" y="4094"/>
                  </a:lnTo>
                  <a:cubicBezTo>
                    <a:pt x="625" y="3375"/>
                    <a:pt x="625" y="3375"/>
                    <a:pt x="625" y="3375"/>
                  </a:cubicBezTo>
                  <a:cubicBezTo>
                    <a:pt x="1063" y="3719"/>
                    <a:pt x="1500" y="3937"/>
                    <a:pt x="2032" y="3937"/>
                  </a:cubicBezTo>
                  <a:cubicBezTo>
                    <a:pt x="2469" y="3937"/>
                    <a:pt x="2719" y="3781"/>
                    <a:pt x="2719" y="3500"/>
                  </a:cubicBezTo>
                  <a:cubicBezTo>
                    <a:pt x="2719" y="3469"/>
                    <a:pt x="2719" y="3469"/>
                    <a:pt x="2719" y="3469"/>
                  </a:cubicBezTo>
                  <a:cubicBezTo>
                    <a:pt x="2719" y="3219"/>
                    <a:pt x="2563" y="3094"/>
                    <a:pt x="1782" y="2875"/>
                  </a:cubicBezTo>
                  <a:cubicBezTo>
                    <a:pt x="813" y="2625"/>
                    <a:pt x="188" y="2375"/>
                    <a:pt x="188" y="1437"/>
                  </a:cubicBezTo>
                  <a:cubicBezTo>
                    <a:pt x="188" y="1406"/>
                    <a:pt x="188" y="1406"/>
                    <a:pt x="188" y="1406"/>
                  </a:cubicBezTo>
                  <a:cubicBezTo>
                    <a:pt x="188" y="562"/>
                    <a:pt x="875" y="0"/>
                    <a:pt x="1844" y="0"/>
                  </a:cubicBezTo>
                  <a:cubicBezTo>
                    <a:pt x="2532" y="0"/>
                    <a:pt x="3125" y="219"/>
                    <a:pt x="3594" y="594"/>
                  </a:cubicBezTo>
                  <a:cubicBezTo>
                    <a:pt x="3063" y="1375"/>
                    <a:pt x="3063" y="1375"/>
                    <a:pt x="3063" y="1375"/>
                  </a:cubicBezTo>
                  <a:cubicBezTo>
                    <a:pt x="2656" y="1094"/>
                    <a:pt x="2250" y="906"/>
                    <a:pt x="1844" y="906"/>
                  </a:cubicBezTo>
                  <a:cubicBezTo>
                    <a:pt x="1438" y="906"/>
                    <a:pt x="1219" y="1094"/>
                    <a:pt x="1219" y="1312"/>
                  </a:cubicBezTo>
                  <a:cubicBezTo>
                    <a:pt x="1219" y="1344"/>
                    <a:pt x="1219" y="1344"/>
                    <a:pt x="1219" y="1344"/>
                  </a:cubicBezTo>
                  <a:cubicBezTo>
                    <a:pt x="1219" y="1656"/>
                    <a:pt x="1438" y="1750"/>
                    <a:pt x="2250" y="1969"/>
                  </a:cubicBezTo>
                  <a:cubicBezTo>
                    <a:pt x="3219" y="2219"/>
                    <a:pt x="3750" y="2562"/>
                    <a:pt x="3750" y="3375"/>
                  </a:cubicBezTo>
                  <a:lnTo>
                    <a:pt x="3750" y="3375"/>
                  </a:lnTo>
                  <a:cubicBezTo>
                    <a:pt x="3750" y="4312"/>
                    <a:pt x="3031" y="4844"/>
                    <a:pt x="2032" y="4844"/>
                  </a:cubicBezTo>
                  <a:cubicBezTo>
                    <a:pt x="1313" y="4844"/>
                    <a:pt x="563" y="4594"/>
                    <a:pt x="0" y="4094"/>
                  </a:cubicBezTo>
                </a:path>
              </a:pathLst>
            </a:custGeom>
            <a:grpFill/>
            <a:ln>
              <a:noFill/>
            </a:ln>
          </p:spPr>
        </p:sp>
        <p:sp>
          <p:nvSpPr>
            <p:cNvPr id="22" name="Freeform 2">
              <a:extLst>
                <a:ext uri="{FF2B5EF4-FFF2-40B4-BE49-F238E27FC236}">
                  <a16:creationId xmlns:a16="http://schemas.microsoft.com/office/drawing/2014/main" id="{0BCDD766-B6B8-0D45-9349-CF60ECC776F3}"/>
                </a:ext>
              </a:extLst>
            </p:cNvPr>
            <p:cNvSpPr/>
            <p:nvPr/>
          </p:nvSpPr>
          <p:spPr>
            <a:xfrm>
              <a:off x="2728080" y="5203800"/>
              <a:ext cx="1215360" cy="1361520"/>
            </a:xfrm>
            <a:custGeom>
              <a:avLst/>
              <a:gdLst/>
              <a:ahLst/>
              <a:cxnLst/>
              <a:rect l="0" t="0" r="r" b="b"/>
              <a:pathLst>
                <a:path w="3376" h="3782">
                  <a:moveTo>
                    <a:pt x="0" y="1906"/>
                  </a:moveTo>
                  <a:lnTo>
                    <a:pt x="0" y="1906"/>
                  </a:lnTo>
                  <a:cubicBezTo>
                    <a:pt x="0" y="1875"/>
                    <a:pt x="0" y="1875"/>
                    <a:pt x="0" y="1875"/>
                  </a:cubicBezTo>
                  <a:cubicBezTo>
                    <a:pt x="0" y="843"/>
                    <a:pt x="813" y="0"/>
                    <a:pt x="1907" y="0"/>
                  </a:cubicBezTo>
                  <a:cubicBezTo>
                    <a:pt x="2594" y="0"/>
                    <a:pt x="3032" y="250"/>
                    <a:pt x="3344" y="625"/>
                  </a:cubicBezTo>
                  <a:cubicBezTo>
                    <a:pt x="2719" y="1281"/>
                    <a:pt x="2719" y="1281"/>
                    <a:pt x="2719" y="1281"/>
                  </a:cubicBezTo>
                  <a:cubicBezTo>
                    <a:pt x="2500" y="1031"/>
                    <a:pt x="2282" y="906"/>
                    <a:pt x="1907" y="906"/>
                  </a:cubicBezTo>
                  <a:cubicBezTo>
                    <a:pt x="1407" y="906"/>
                    <a:pt x="1032" y="1343"/>
                    <a:pt x="1032" y="1875"/>
                  </a:cubicBezTo>
                  <a:lnTo>
                    <a:pt x="1032" y="1875"/>
                  </a:lnTo>
                  <a:cubicBezTo>
                    <a:pt x="1032" y="2437"/>
                    <a:pt x="1375" y="2875"/>
                    <a:pt x="1938" y="2875"/>
                  </a:cubicBezTo>
                  <a:cubicBezTo>
                    <a:pt x="2282" y="2875"/>
                    <a:pt x="2532" y="2750"/>
                    <a:pt x="2782" y="2500"/>
                  </a:cubicBezTo>
                  <a:cubicBezTo>
                    <a:pt x="3375" y="3125"/>
                    <a:pt x="3375" y="3125"/>
                    <a:pt x="3375" y="3125"/>
                  </a:cubicBezTo>
                  <a:cubicBezTo>
                    <a:pt x="3032" y="3500"/>
                    <a:pt x="2625" y="3781"/>
                    <a:pt x="1907" y="3781"/>
                  </a:cubicBezTo>
                  <a:cubicBezTo>
                    <a:pt x="813" y="3781"/>
                    <a:pt x="0" y="2937"/>
                    <a:pt x="0" y="1906"/>
                  </a:cubicBezTo>
                </a:path>
              </a:pathLst>
            </a:custGeom>
            <a:grpFill/>
            <a:ln>
              <a:noFill/>
            </a:ln>
          </p:spPr>
        </p:sp>
        <p:sp>
          <p:nvSpPr>
            <p:cNvPr id="23" name="Freeform 3">
              <a:extLst>
                <a:ext uri="{FF2B5EF4-FFF2-40B4-BE49-F238E27FC236}">
                  <a16:creationId xmlns:a16="http://schemas.microsoft.com/office/drawing/2014/main" id="{61636A84-786E-0649-BCB3-EF8B8EBA69B4}"/>
                </a:ext>
              </a:extLst>
            </p:cNvPr>
            <p:cNvSpPr/>
            <p:nvPr/>
          </p:nvSpPr>
          <p:spPr>
            <a:xfrm>
              <a:off x="4010760" y="5203800"/>
              <a:ext cx="1417320" cy="1361520"/>
            </a:xfrm>
            <a:custGeom>
              <a:avLst/>
              <a:gdLst/>
              <a:ahLst/>
              <a:cxnLst/>
              <a:rect l="0" t="0" r="r" b="b"/>
              <a:pathLst>
                <a:path w="3937" h="3782">
                  <a:moveTo>
                    <a:pt x="0" y="1906"/>
                  </a:moveTo>
                  <a:lnTo>
                    <a:pt x="0" y="1906"/>
                  </a:lnTo>
                  <a:cubicBezTo>
                    <a:pt x="0" y="1875"/>
                    <a:pt x="0" y="1875"/>
                    <a:pt x="0" y="1875"/>
                  </a:cubicBezTo>
                  <a:cubicBezTo>
                    <a:pt x="0" y="843"/>
                    <a:pt x="844" y="0"/>
                    <a:pt x="1969" y="0"/>
                  </a:cubicBezTo>
                  <a:cubicBezTo>
                    <a:pt x="3093" y="0"/>
                    <a:pt x="3936" y="843"/>
                    <a:pt x="3936" y="1875"/>
                  </a:cubicBezTo>
                  <a:lnTo>
                    <a:pt x="3936" y="1875"/>
                  </a:lnTo>
                  <a:cubicBezTo>
                    <a:pt x="3936" y="2937"/>
                    <a:pt x="3093" y="3781"/>
                    <a:pt x="1969" y="3781"/>
                  </a:cubicBezTo>
                  <a:cubicBezTo>
                    <a:pt x="844" y="3781"/>
                    <a:pt x="0" y="2937"/>
                    <a:pt x="0" y="1906"/>
                  </a:cubicBezTo>
                  <a:moveTo>
                    <a:pt x="2906" y="1906"/>
                  </a:moveTo>
                  <a:lnTo>
                    <a:pt x="2906" y="1906"/>
                  </a:lnTo>
                  <a:cubicBezTo>
                    <a:pt x="2906" y="1875"/>
                    <a:pt x="2906" y="1875"/>
                    <a:pt x="2906" y="1875"/>
                  </a:cubicBezTo>
                  <a:cubicBezTo>
                    <a:pt x="2906" y="1343"/>
                    <a:pt x="2531" y="906"/>
                    <a:pt x="1969" y="906"/>
                  </a:cubicBezTo>
                  <a:cubicBezTo>
                    <a:pt x="1375" y="906"/>
                    <a:pt x="1031" y="1343"/>
                    <a:pt x="1031" y="1875"/>
                  </a:cubicBezTo>
                  <a:lnTo>
                    <a:pt x="1031" y="1875"/>
                  </a:lnTo>
                  <a:cubicBezTo>
                    <a:pt x="1031" y="2437"/>
                    <a:pt x="1406" y="2875"/>
                    <a:pt x="1969" y="2875"/>
                  </a:cubicBezTo>
                  <a:cubicBezTo>
                    <a:pt x="2562" y="2875"/>
                    <a:pt x="2906" y="2437"/>
                    <a:pt x="2906" y="1906"/>
                  </a:cubicBezTo>
                </a:path>
              </a:pathLst>
            </a:custGeom>
            <a:grpFill/>
            <a:ln>
              <a:noFill/>
            </a:ln>
          </p:spPr>
        </p:sp>
        <p:sp>
          <p:nvSpPr>
            <p:cNvPr id="24" name="Freeform 4">
              <a:extLst>
                <a:ext uri="{FF2B5EF4-FFF2-40B4-BE49-F238E27FC236}">
                  <a16:creationId xmlns:a16="http://schemas.microsoft.com/office/drawing/2014/main" id="{9BDB1C36-84F9-4841-AC6F-FE63E4A73085}"/>
                </a:ext>
              </a:extLst>
            </p:cNvPr>
            <p:cNvSpPr/>
            <p:nvPr/>
          </p:nvSpPr>
          <p:spPr>
            <a:xfrm>
              <a:off x="5574240" y="5226120"/>
              <a:ext cx="1192680" cy="1328040"/>
            </a:xfrm>
            <a:custGeom>
              <a:avLst/>
              <a:gdLst/>
              <a:ahLst/>
              <a:cxnLst/>
              <a:rect l="0" t="0" r="r" b="b"/>
              <a:pathLst>
                <a:path w="3313" h="3689">
                  <a:moveTo>
                    <a:pt x="0" y="2344"/>
                  </a:moveTo>
                  <a:lnTo>
                    <a:pt x="0" y="2344"/>
                  </a:lnTo>
                  <a:cubicBezTo>
                    <a:pt x="0" y="0"/>
                    <a:pt x="0" y="0"/>
                    <a:pt x="0" y="0"/>
                  </a:cubicBezTo>
                  <a:cubicBezTo>
                    <a:pt x="1000" y="0"/>
                    <a:pt x="1000" y="0"/>
                    <a:pt x="1000" y="0"/>
                  </a:cubicBezTo>
                  <a:cubicBezTo>
                    <a:pt x="1000" y="2031"/>
                    <a:pt x="1000" y="2031"/>
                    <a:pt x="1000" y="2031"/>
                  </a:cubicBezTo>
                  <a:cubicBezTo>
                    <a:pt x="1000" y="2531"/>
                    <a:pt x="1250" y="2781"/>
                    <a:pt x="1625" y="2781"/>
                  </a:cubicBezTo>
                  <a:cubicBezTo>
                    <a:pt x="2031" y="2781"/>
                    <a:pt x="2281" y="2531"/>
                    <a:pt x="2281" y="2031"/>
                  </a:cubicBezTo>
                  <a:cubicBezTo>
                    <a:pt x="2281" y="0"/>
                    <a:pt x="2281" y="0"/>
                    <a:pt x="2281" y="0"/>
                  </a:cubicBezTo>
                  <a:cubicBezTo>
                    <a:pt x="3312" y="0"/>
                    <a:pt x="3312" y="0"/>
                    <a:pt x="3312" y="0"/>
                  </a:cubicBezTo>
                  <a:cubicBezTo>
                    <a:pt x="3312" y="3625"/>
                    <a:pt x="3312" y="3625"/>
                    <a:pt x="3312" y="3625"/>
                  </a:cubicBezTo>
                  <a:cubicBezTo>
                    <a:pt x="2281" y="3625"/>
                    <a:pt x="2281" y="3625"/>
                    <a:pt x="2281" y="3625"/>
                  </a:cubicBezTo>
                  <a:cubicBezTo>
                    <a:pt x="2281" y="3125"/>
                    <a:pt x="2281" y="3125"/>
                    <a:pt x="2281" y="3125"/>
                  </a:cubicBezTo>
                  <a:cubicBezTo>
                    <a:pt x="2031" y="3406"/>
                    <a:pt x="1750" y="3688"/>
                    <a:pt x="1218" y="3688"/>
                  </a:cubicBezTo>
                  <a:cubicBezTo>
                    <a:pt x="437" y="3688"/>
                    <a:pt x="0" y="3188"/>
                    <a:pt x="0" y="2344"/>
                  </a:cubicBezTo>
                </a:path>
              </a:pathLst>
            </a:custGeom>
            <a:grpFill/>
            <a:ln>
              <a:noFill/>
            </a:ln>
          </p:spPr>
        </p:sp>
        <p:sp>
          <p:nvSpPr>
            <p:cNvPr id="25" name="Freeform 5">
              <a:extLst>
                <a:ext uri="{FF2B5EF4-FFF2-40B4-BE49-F238E27FC236}">
                  <a16:creationId xmlns:a16="http://schemas.microsoft.com/office/drawing/2014/main" id="{DE9B3F01-01A6-6A4E-851D-F33E7F79479F}"/>
                </a:ext>
              </a:extLst>
            </p:cNvPr>
            <p:cNvSpPr/>
            <p:nvPr/>
          </p:nvSpPr>
          <p:spPr>
            <a:xfrm>
              <a:off x="6980400" y="4899960"/>
              <a:ext cx="675360" cy="1654200"/>
            </a:xfrm>
            <a:custGeom>
              <a:avLst/>
              <a:gdLst/>
              <a:ahLst/>
              <a:cxnLst/>
              <a:rect l="0" t="0" r="r" b="b"/>
              <a:pathLst>
                <a:path w="1876" h="4595">
                  <a:moveTo>
                    <a:pt x="0" y="3500"/>
                  </a:moveTo>
                  <a:lnTo>
                    <a:pt x="0" y="3500"/>
                  </a:lnTo>
                  <a:cubicBezTo>
                    <a:pt x="0" y="0"/>
                    <a:pt x="0" y="0"/>
                    <a:pt x="0" y="0"/>
                  </a:cubicBezTo>
                  <a:cubicBezTo>
                    <a:pt x="1031" y="0"/>
                    <a:pt x="1031" y="0"/>
                    <a:pt x="1031" y="0"/>
                  </a:cubicBezTo>
                  <a:cubicBezTo>
                    <a:pt x="1031" y="906"/>
                    <a:pt x="1031" y="906"/>
                    <a:pt x="1031" y="906"/>
                  </a:cubicBezTo>
                  <a:cubicBezTo>
                    <a:pt x="1875" y="906"/>
                    <a:pt x="1875" y="906"/>
                    <a:pt x="1875" y="906"/>
                  </a:cubicBezTo>
                  <a:cubicBezTo>
                    <a:pt x="1875" y="1781"/>
                    <a:pt x="1875" y="1781"/>
                    <a:pt x="1875" y="1781"/>
                  </a:cubicBezTo>
                  <a:cubicBezTo>
                    <a:pt x="1031" y="1781"/>
                    <a:pt x="1031" y="1781"/>
                    <a:pt x="1031" y="1781"/>
                  </a:cubicBezTo>
                  <a:cubicBezTo>
                    <a:pt x="1031" y="3344"/>
                    <a:pt x="1031" y="3344"/>
                    <a:pt x="1031" y="3344"/>
                  </a:cubicBezTo>
                  <a:cubicBezTo>
                    <a:pt x="1031" y="3562"/>
                    <a:pt x="1125" y="3687"/>
                    <a:pt x="1344" y="3687"/>
                  </a:cubicBezTo>
                  <a:cubicBezTo>
                    <a:pt x="1531" y="3687"/>
                    <a:pt x="1719" y="3656"/>
                    <a:pt x="1844" y="3562"/>
                  </a:cubicBezTo>
                  <a:cubicBezTo>
                    <a:pt x="1844" y="4375"/>
                    <a:pt x="1844" y="4375"/>
                    <a:pt x="1844" y="4375"/>
                  </a:cubicBezTo>
                  <a:cubicBezTo>
                    <a:pt x="1656" y="4531"/>
                    <a:pt x="1406" y="4594"/>
                    <a:pt x="1031" y="4594"/>
                  </a:cubicBezTo>
                  <a:cubicBezTo>
                    <a:pt x="406" y="4594"/>
                    <a:pt x="0" y="4344"/>
                    <a:pt x="0" y="3500"/>
                  </a:cubicBezTo>
                </a:path>
              </a:pathLst>
            </a:custGeom>
            <a:grpFill/>
            <a:ln>
              <a:noFill/>
            </a:ln>
          </p:spPr>
        </p:sp>
        <p:sp>
          <p:nvSpPr>
            <p:cNvPr id="26" name="Freeform 6">
              <a:extLst>
                <a:ext uri="{FF2B5EF4-FFF2-40B4-BE49-F238E27FC236}">
                  <a16:creationId xmlns:a16="http://schemas.microsoft.com/office/drawing/2014/main" id="{EC3ACA4A-1ABC-6C47-9644-119AE8C8821E}"/>
                </a:ext>
              </a:extLst>
            </p:cNvPr>
            <p:cNvSpPr/>
            <p:nvPr/>
          </p:nvSpPr>
          <p:spPr>
            <a:xfrm>
              <a:off x="7812720" y="5214960"/>
              <a:ext cx="1058040" cy="1339200"/>
            </a:xfrm>
            <a:custGeom>
              <a:avLst/>
              <a:gdLst/>
              <a:ahLst/>
              <a:cxnLst/>
              <a:rect l="0" t="0" r="r" b="b"/>
              <a:pathLst>
                <a:path w="2939" h="3720">
                  <a:moveTo>
                    <a:pt x="0" y="3187"/>
                  </a:moveTo>
                  <a:lnTo>
                    <a:pt x="0" y="3187"/>
                  </a:lnTo>
                  <a:cubicBezTo>
                    <a:pt x="438" y="2500"/>
                    <a:pt x="438" y="2500"/>
                    <a:pt x="438" y="2500"/>
                  </a:cubicBezTo>
                  <a:cubicBezTo>
                    <a:pt x="844" y="2781"/>
                    <a:pt x="1250" y="2937"/>
                    <a:pt x="1594" y="2937"/>
                  </a:cubicBezTo>
                  <a:cubicBezTo>
                    <a:pt x="1875" y="2937"/>
                    <a:pt x="2032" y="2844"/>
                    <a:pt x="2032" y="2656"/>
                  </a:cubicBezTo>
                  <a:lnTo>
                    <a:pt x="2032" y="2656"/>
                  </a:lnTo>
                  <a:cubicBezTo>
                    <a:pt x="2032" y="2437"/>
                    <a:pt x="1657" y="2344"/>
                    <a:pt x="1282" y="2250"/>
                  </a:cubicBezTo>
                  <a:cubicBezTo>
                    <a:pt x="782" y="2094"/>
                    <a:pt x="188" y="1844"/>
                    <a:pt x="188" y="1156"/>
                  </a:cubicBezTo>
                  <a:cubicBezTo>
                    <a:pt x="188" y="1125"/>
                    <a:pt x="188" y="1125"/>
                    <a:pt x="188" y="1125"/>
                  </a:cubicBezTo>
                  <a:cubicBezTo>
                    <a:pt x="188" y="406"/>
                    <a:pt x="782" y="0"/>
                    <a:pt x="1532" y="0"/>
                  </a:cubicBezTo>
                  <a:cubicBezTo>
                    <a:pt x="1969" y="0"/>
                    <a:pt x="2469" y="156"/>
                    <a:pt x="2875" y="406"/>
                  </a:cubicBezTo>
                  <a:cubicBezTo>
                    <a:pt x="2469" y="1125"/>
                    <a:pt x="2469" y="1125"/>
                    <a:pt x="2469" y="1125"/>
                  </a:cubicBezTo>
                  <a:cubicBezTo>
                    <a:pt x="2125" y="906"/>
                    <a:pt x="1750" y="781"/>
                    <a:pt x="1500" y="781"/>
                  </a:cubicBezTo>
                  <a:cubicBezTo>
                    <a:pt x="1250" y="781"/>
                    <a:pt x="1125" y="875"/>
                    <a:pt x="1125" y="1031"/>
                  </a:cubicBezTo>
                  <a:lnTo>
                    <a:pt x="1125" y="1031"/>
                  </a:lnTo>
                  <a:cubicBezTo>
                    <a:pt x="1125" y="1250"/>
                    <a:pt x="1469" y="1344"/>
                    <a:pt x="1844" y="1469"/>
                  </a:cubicBezTo>
                  <a:cubicBezTo>
                    <a:pt x="2375" y="1656"/>
                    <a:pt x="2938" y="1875"/>
                    <a:pt x="2938" y="2562"/>
                  </a:cubicBezTo>
                  <a:lnTo>
                    <a:pt x="2938" y="2562"/>
                  </a:lnTo>
                  <a:cubicBezTo>
                    <a:pt x="2938" y="3375"/>
                    <a:pt x="2344" y="3719"/>
                    <a:pt x="1563" y="3719"/>
                  </a:cubicBezTo>
                  <a:cubicBezTo>
                    <a:pt x="1063" y="3719"/>
                    <a:pt x="500" y="3562"/>
                    <a:pt x="0" y="3187"/>
                  </a:cubicBezTo>
                </a:path>
              </a:pathLst>
            </a:custGeom>
            <a:grpFill/>
            <a:ln>
              <a:noFill/>
            </a:ln>
          </p:spPr>
        </p:sp>
        <p:sp>
          <p:nvSpPr>
            <p:cNvPr id="27" name="Freeform 7">
              <a:extLst>
                <a:ext uri="{FF2B5EF4-FFF2-40B4-BE49-F238E27FC236}">
                  <a16:creationId xmlns:a16="http://schemas.microsoft.com/office/drawing/2014/main" id="{80FD82A9-F49B-E741-BA9B-9B24500EB066}"/>
                </a:ext>
              </a:extLst>
            </p:cNvPr>
            <p:cNvSpPr/>
            <p:nvPr/>
          </p:nvSpPr>
          <p:spPr>
            <a:xfrm>
              <a:off x="3144600" y="2076480"/>
              <a:ext cx="1395360" cy="934200"/>
            </a:xfrm>
            <a:custGeom>
              <a:avLst/>
              <a:gdLst/>
              <a:ahLst/>
              <a:cxnLst/>
              <a:rect l="0" t="0" r="r" b="b"/>
              <a:pathLst>
                <a:path w="3876" h="2595">
                  <a:moveTo>
                    <a:pt x="2843" y="1281"/>
                  </a:moveTo>
                  <a:lnTo>
                    <a:pt x="2843" y="1281"/>
                  </a:lnTo>
                  <a:cubicBezTo>
                    <a:pt x="3125" y="1750"/>
                    <a:pt x="3281" y="2250"/>
                    <a:pt x="3312" y="2594"/>
                  </a:cubicBezTo>
                  <a:cubicBezTo>
                    <a:pt x="3875" y="2594"/>
                    <a:pt x="3875" y="2594"/>
                    <a:pt x="3875" y="2594"/>
                  </a:cubicBezTo>
                  <a:cubicBezTo>
                    <a:pt x="3812" y="2188"/>
                    <a:pt x="3656" y="1563"/>
                    <a:pt x="3281" y="1000"/>
                  </a:cubicBezTo>
                  <a:cubicBezTo>
                    <a:pt x="2843" y="344"/>
                    <a:pt x="2312" y="0"/>
                    <a:pt x="1687" y="0"/>
                  </a:cubicBezTo>
                  <a:cubicBezTo>
                    <a:pt x="1656" y="0"/>
                    <a:pt x="1656" y="0"/>
                    <a:pt x="1656" y="0"/>
                  </a:cubicBezTo>
                  <a:cubicBezTo>
                    <a:pt x="1187" y="0"/>
                    <a:pt x="750" y="219"/>
                    <a:pt x="437" y="594"/>
                  </a:cubicBezTo>
                  <a:cubicBezTo>
                    <a:pt x="125" y="969"/>
                    <a:pt x="0" y="1500"/>
                    <a:pt x="125" y="1969"/>
                  </a:cubicBezTo>
                  <a:cubicBezTo>
                    <a:pt x="625" y="1875"/>
                    <a:pt x="625" y="1875"/>
                    <a:pt x="625" y="1875"/>
                  </a:cubicBezTo>
                  <a:cubicBezTo>
                    <a:pt x="562" y="1531"/>
                    <a:pt x="656" y="1188"/>
                    <a:pt x="843" y="906"/>
                  </a:cubicBezTo>
                  <a:cubicBezTo>
                    <a:pt x="1062" y="656"/>
                    <a:pt x="1343" y="531"/>
                    <a:pt x="1656" y="531"/>
                  </a:cubicBezTo>
                  <a:cubicBezTo>
                    <a:pt x="1687" y="531"/>
                    <a:pt x="1687" y="531"/>
                    <a:pt x="1687" y="531"/>
                  </a:cubicBezTo>
                  <a:cubicBezTo>
                    <a:pt x="2218" y="531"/>
                    <a:pt x="2625" y="938"/>
                    <a:pt x="2843" y="1281"/>
                  </a:cubicBezTo>
                </a:path>
              </a:pathLst>
            </a:custGeom>
            <a:grpFill/>
            <a:ln>
              <a:noFill/>
            </a:ln>
          </p:spPr>
        </p:sp>
        <p:sp>
          <p:nvSpPr>
            <p:cNvPr id="28" name="Freeform 8">
              <a:extLst>
                <a:ext uri="{FF2B5EF4-FFF2-40B4-BE49-F238E27FC236}">
                  <a16:creationId xmlns:a16="http://schemas.microsoft.com/office/drawing/2014/main" id="{E490B2EA-4955-A54E-BC40-E186C53E7309}"/>
                </a:ext>
              </a:extLst>
            </p:cNvPr>
            <p:cNvSpPr/>
            <p:nvPr/>
          </p:nvSpPr>
          <p:spPr>
            <a:xfrm>
              <a:off x="4528080" y="3539160"/>
              <a:ext cx="1057680" cy="900000"/>
            </a:xfrm>
            <a:custGeom>
              <a:avLst/>
              <a:gdLst/>
              <a:ahLst/>
              <a:cxnLst/>
              <a:rect l="0" t="0" r="r" b="b"/>
              <a:pathLst>
                <a:path w="2938" h="2500">
                  <a:moveTo>
                    <a:pt x="2843" y="936"/>
                  </a:moveTo>
                  <a:lnTo>
                    <a:pt x="2843" y="936"/>
                  </a:lnTo>
                  <a:cubicBezTo>
                    <a:pt x="2656" y="656"/>
                    <a:pt x="2499" y="312"/>
                    <a:pt x="2437" y="0"/>
                  </a:cubicBezTo>
                  <a:cubicBezTo>
                    <a:pt x="1874" y="0"/>
                    <a:pt x="1874" y="0"/>
                    <a:pt x="1874" y="0"/>
                  </a:cubicBezTo>
                  <a:cubicBezTo>
                    <a:pt x="1937" y="250"/>
                    <a:pt x="2031" y="656"/>
                    <a:pt x="2343" y="1124"/>
                  </a:cubicBezTo>
                  <a:cubicBezTo>
                    <a:pt x="2156" y="1436"/>
                    <a:pt x="1812" y="1717"/>
                    <a:pt x="1469" y="1905"/>
                  </a:cubicBezTo>
                  <a:lnTo>
                    <a:pt x="1469" y="1905"/>
                  </a:lnTo>
                  <a:lnTo>
                    <a:pt x="1469" y="1905"/>
                  </a:lnTo>
                  <a:cubicBezTo>
                    <a:pt x="1125" y="1717"/>
                    <a:pt x="813" y="1436"/>
                    <a:pt x="625" y="1124"/>
                  </a:cubicBezTo>
                  <a:cubicBezTo>
                    <a:pt x="907" y="656"/>
                    <a:pt x="1032" y="250"/>
                    <a:pt x="1063" y="0"/>
                  </a:cubicBezTo>
                  <a:cubicBezTo>
                    <a:pt x="532" y="0"/>
                    <a:pt x="532" y="0"/>
                    <a:pt x="532" y="0"/>
                  </a:cubicBezTo>
                  <a:cubicBezTo>
                    <a:pt x="469" y="312"/>
                    <a:pt x="313" y="656"/>
                    <a:pt x="94" y="936"/>
                  </a:cubicBezTo>
                  <a:cubicBezTo>
                    <a:pt x="0" y="1061"/>
                    <a:pt x="0" y="1061"/>
                    <a:pt x="0" y="1061"/>
                  </a:cubicBezTo>
                  <a:cubicBezTo>
                    <a:pt x="63" y="1217"/>
                    <a:pt x="63" y="1217"/>
                    <a:pt x="63" y="1217"/>
                  </a:cubicBezTo>
                  <a:cubicBezTo>
                    <a:pt x="313" y="1717"/>
                    <a:pt x="813" y="2186"/>
                    <a:pt x="1375" y="2436"/>
                  </a:cubicBezTo>
                  <a:cubicBezTo>
                    <a:pt x="1469" y="2499"/>
                    <a:pt x="1469" y="2499"/>
                    <a:pt x="1469" y="2499"/>
                  </a:cubicBezTo>
                  <a:lnTo>
                    <a:pt x="1469" y="2499"/>
                  </a:lnTo>
                  <a:lnTo>
                    <a:pt x="1469" y="2499"/>
                  </a:lnTo>
                  <a:cubicBezTo>
                    <a:pt x="1593" y="2436"/>
                    <a:pt x="1593" y="2436"/>
                    <a:pt x="1593" y="2436"/>
                  </a:cubicBezTo>
                  <a:cubicBezTo>
                    <a:pt x="2124" y="2186"/>
                    <a:pt x="2656" y="1717"/>
                    <a:pt x="2874" y="1217"/>
                  </a:cubicBezTo>
                  <a:cubicBezTo>
                    <a:pt x="2937" y="1061"/>
                    <a:pt x="2937" y="1061"/>
                    <a:pt x="2937" y="1061"/>
                  </a:cubicBezTo>
                  <a:lnTo>
                    <a:pt x="2843" y="936"/>
                  </a:lnTo>
                </a:path>
              </a:pathLst>
            </a:custGeom>
            <a:grpFill/>
            <a:ln>
              <a:noFill/>
            </a:ln>
          </p:spPr>
        </p:sp>
        <p:sp>
          <p:nvSpPr>
            <p:cNvPr id="29" name="Freeform 9">
              <a:extLst>
                <a:ext uri="{FF2B5EF4-FFF2-40B4-BE49-F238E27FC236}">
                  <a16:creationId xmlns:a16="http://schemas.microsoft.com/office/drawing/2014/main" id="{67AE2EE4-2DC3-D947-A503-7AC013BB97FA}"/>
                </a:ext>
              </a:extLst>
            </p:cNvPr>
            <p:cNvSpPr/>
            <p:nvPr/>
          </p:nvSpPr>
          <p:spPr>
            <a:xfrm>
              <a:off x="5585400" y="2076480"/>
              <a:ext cx="1384200" cy="934200"/>
            </a:xfrm>
            <a:custGeom>
              <a:avLst/>
              <a:gdLst/>
              <a:ahLst/>
              <a:cxnLst/>
              <a:rect l="0" t="0" r="r" b="b"/>
              <a:pathLst>
                <a:path w="3845" h="2595">
                  <a:moveTo>
                    <a:pt x="1031" y="1281"/>
                  </a:moveTo>
                  <a:lnTo>
                    <a:pt x="1031" y="1281"/>
                  </a:lnTo>
                  <a:cubicBezTo>
                    <a:pt x="719" y="1750"/>
                    <a:pt x="594" y="2250"/>
                    <a:pt x="531" y="2594"/>
                  </a:cubicBezTo>
                  <a:cubicBezTo>
                    <a:pt x="0" y="2594"/>
                    <a:pt x="0" y="2594"/>
                    <a:pt x="0" y="2594"/>
                  </a:cubicBezTo>
                  <a:cubicBezTo>
                    <a:pt x="62" y="2188"/>
                    <a:pt x="219" y="1563"/>
                    <a:pt x="594" y="1000"/>
                  </a:cubicBezTo>
                  <a:cubicBezTo>
                    <a:pt x="1000" y="344"/>
                    <a:pt x="1562" y="0"/>
                    <a:pt x="2187" y="0"/>
                  </a:cubicBezTo>
                  <a:lnTo>
                    <a:pt x="2187" y="0"/>
                  </a:lnTo>
                  <a:cubicBezTo>
                    <a:pt x="2656" y="0"/>
                    <a:pt x="3125" y="219"/>
                    <a:pt x="3406" y="594"/>
                  </a:cubicBezTo>
                  <a:cubicBezTo>
                    <a:pt x="3750" y="969"/>
                    <a:pt x="3844" y="1500"/>
                    <a:pt x="3750" y="1969"/>
                  </a:cubicBezTo>
                  <a:cubicBezTo>
                    <a:pt x="3219" y="1875"/>
                    <a:pt x="3219" y="1875"/>
                    <a:pt x="3219" y="1875"/>
                  </a:cubicBezTo>
                  <a:cubicBezTo>
                    <a:pt x="3312" y="1531"/>
                    <a:pt x="3219" y="1188"/>
                    <a:pt x="3000" y="906"/>
                  </a:cubicBezTo>
                  <a:cubicBezTo>
                    <a:pt x="2812" y="656"/>
                    <a:pt x="2500" y="531"/>
                    <a:pt x="2187" y="531"/>
                  </a:cubicBezTo>
                  <a:lnTo>
                    <a:pt x="2187" y="531"/>
                  </a:lnTo>
                  <a:cubicBezTo>
                    <a:pt x="1625" y="531"/>
                    <a:pt x="1250" y="938"/>
                    <a:pt x="1031" y="1281"/>
                  </a:cubicBezTo>
                </a:path>
              </a:pathLst>
            </a:custGeom>
            <a:grpFill/>
            <a:ln>
              <a:noFill/>
            </a:ln>
          </p:spPr>
        </p:sp>
        <p:sp>
          <p:nvSpPr>
            <p:cNvPr id="30" name="Freeform 10">
              <a:extLst>
                <a:ext uri="{FF2B5EF4-FFF2-40B4-BE49-F238E27FC236}">
                  <a16:creationId xmlns:a16="http://schemas.microsoft.com/office/drawing/2014/main" id="{8B840534-8DF3-E34E-ACA6-44EC1E2AB53F}"/>
                </a:ext>
              </a:extLst>
            </p:cNvPr>
            <p:cNvSpPr/>
            <p:nvPr/>
          </p:nvSpPr>
          <p:spPr>
            <a:xfrm>
              <a:off x="4393080" y="996480"/>
              <a:ext cx="1338840" cy="2014200"/>
            </a:xfrm>
            <a:custGeom>
              <a:avLst/>
              <a:gdLst/>
              <a:ahLst/>
              <a:cxnLst/>
              <a:rect l="0" t="0" r="r" b="b"/>
              <a:pathLst>
                <a:path w="3719" h="5595">
                  <a:moveTo>
                    <a:pt x="938" y="5594"/>
                  </a:moveTo>
                  <a:lnTo>
                    <a:pt x="938" y="5594"/>
                  </a:lnTo>
                  <a:cubicBezTo>
                    <a:pt x="1469" y="5594"/>
                    <a:pt x="1469" y="5594"/>
                    <a:pt x="1469" y="5594"/>
                  </a:cubicBezTo>
                  <a:cubicBezTo>
                    <a:pt x="1407" y="5000"/>
                    <a:pt x="1157" y="4438"/>
                    <a:pt x="938" y="3969"/>
                  </a:cubicBezTo>
                  <a:cubicBezTo>
                    <a:pt x="719" y="3500"/>
                    <a:pt x="532" y="3063"/>
                    <a:pt x="532" y="2594"/>
                  </a:cubicBezTo>
                  <a:cubicBezTo>
                    <a:pt x="532" y="2094"/>
                    <a:pt x="813" y="1563"/>
                    <a:pt x="1313" y="1219"/>
                  </a:cubicBezTo>
                  <a:cubicBezTo>
                    <a:pt x="1407" y="1125"/>
                    <a:pt x="1625" y="969"/>
                    <a:pt x="1844" y="750"/>
                  </a:cubicBezTo>
                  <a:cubicBezTo>
                    <a:pt x="2062" y="969"/>
                    <a:pt x="2312" y="1125"/>
                    <a:pt x="2406" y="1219"/>
                  </a:cubicBezTo>
                  <a:cubicBezTo>
                    <a:pt x="2874" y="1563"/>
                    <a:pt x="3187" y="2094"/>
                    <a:pt x="3187" y="2594"/>
                  </a:cubicBezTo>
                  <a:cubicBezTo>
                    <a:pt x="3187" y="3063"/>
                    <a:pt x="2968" y="3500"/>
                    <a:pt x="2781" y="3969"/>
                  </a:cubicBezTo>
                  <a:cubicBezTo>
                    <a:pt x="2562" y="4438"/>
                    <a:pt x="2312" y="5000"/>
                    <a:pt x="2249" y="5594"/>
                  </a:cubicBezTo>
                  <a:cubicBezTo>
                    <a:pt x="2781" y="5594"/>
                    <a:pt x="2781" y="5594"/>
                    <a:pt x="2781" y="5594"/>
                  </a:cubicBezTo>
                  <a:cubicBezTo>
                    <a:pt x="2843" y="5094"/>
                    <a:pt x="3062" y="4625"/>
                    <a:pt x="3249" y="4188"/>
                  </a:cubicBezTo>
                  <a:cubicBezTo>
                    <a:pt x="3499" y="3656"/>
                    <a:pt x="3718" y="3156"/>
                    <a:pt x="3718" y="2594"/>
                  </a:cubicBezTo>
                  <a:cubicBezTo>
                    <a:pt x="3718" y="1938"/>
                    <a:pt x="3343" y="1250"/>
                    <a:pt x="2718" y="781"/>
                  </a:cubicBezTo>
                  <a:cubicBezTo>
                    <a:pt x="2656" y="719"/>
                    <a:pt x="2281" y="438"/>
                    <a:pt x="2062" y="188"/>
                  </a:cubicBezTo>
                  <a:cubicBezTo>
                    <a:pt x="1844" y="0"/>
                    <a:pt x="1844" y="0"/>
                    <a:pt x="1844" y="0"/>
                  </a:cubicBezTo>
                  <a:cubicBezTo>
                    <a:pt x="1657" y="188"/>
                    <a:pt x="1657" y="188"/>
                    <a:pt x="1657" y="188"/>
                  </a:cubicBezTo>
                  <a:cubicBezTo>
                    <a:pt x="1438" y="438"/>
                    <a:pt x="1063" y="719"/>
                    <a:pt x="1000" y="781"/>
                  </a:cubicBezTo>
                  <a:cubicBezTo>
                    <a:pt x="375" y="1250"/>
                    <a:pt x="0" y="1938"/>
                    <a:pt x="0" y="2594"/>
                  </a:cubicBezTo>
                  <a:cubicBezTo>
                    <a:pt x="0" y="3156"/>
                    <a:pt x="219" y="3656"/>
                    <a:pt x="469" y="4188"/>
                  </a:cubicBezTo>
                  <a:cubicBezTo>
                    <a:pt x="657" y="4625"/>
                    <a:pt x="875" y="5094"/>
                    <a:pt x="938" y="5594"/>
                  </a:cubicBezTo>
                </a:path>
              </a:pathLst>
            </a:custGeom>
            <a:grpFill/>
            <a:ln>
              <a:noFill/>
            </a:ln>
          </p:spPr>
        </p:sp>
        <p:sp>
          <p:nvSpPr>
            <p:cNvPr id="31" name="Freeform 11">
              <a:extLst>
                <a:ext uri="{FF2B5EF4-FFF2-40B4-BE49-F238E27FC236}">
                  <a16:creationId xmlns:a16="http://schemas.microsoft.com/office/drawing/2014/main" id="{F3CEA69E-BBE3-E641-9756-6846842A6CFD}"/>
                </a:ext>
              </a:extLst>
            </p:cNvPr>
            <p:cNvSpPr/>
            <p:nvPr/>
          </p:nvSpPr>
          <p:spPr>
            <a:xfrm>
              <a:off x="3965760" y="3179160"/>
              <a:ext cx="2182320" cy="191520"/>
            </a:xfrm>
            <a:custGeom>
              <a:avLst/>
              <a:gdLst/>
              <a:ahLst/>
              <a:cxnLst/>
              <a:rect l="0" t="0" r="r" b="b"/>
              <a:pathLst>
                <a:path w="6062" h="532">
                  <a:moveTo>
                    <a:pt x="0" y="531"/>
                  </a:moveTo>
                  <a:lnTo>
                    <a:pt x="6061" y="531"/>
                  </a:lnTo>
                  <a:lnTo>
                    <a:pt x="6061" y="0"/>
                  </a:lnTo>
                  <a:lnTo>
                    <a:pt x="0" y="0"/>
                  </a:lnTo>
                  <a:lnTo>
                    <a:pt x="0" y="531"/>
                  </a:lnTo>
                </a:path>
              </a:pathLst>
            </a:custGeom>
            <a:grpFill/>
            <a:ln>
              <a:noFill/>
            </a:ln>
          </p:spPr>
        </p:sp>
      </p:grpSp>
      <p:sp>
        <p:nvSpPr>
          <p:cNvPr id="3" name="TextBox 2">
            <a:extLst>
              <a:ext uri="{FF2B5EF4-FFF2-40B4-BE49-F238E27FC236}">
                <a16:creationId xmlns:a16="http://schemas.microsoft.com/office/drawing/2014/main" id="{46D5E07A-C8D6-C740-8799-C1E2E07CA289}"/>
              </a:ext>
            </a:extLst>
          </p:cNvPr>
          <p:cNvSpPr txBox="1"/>
          <p:nvPr/>
        </p:nvSpPr>
        <p:spPr>
          <a:xfrm>
            <a:off x="3160239" y="91561"/>
            <a:ext cx="7585346" cy="769441"/>
          </a:xfrm>
          <a:prstGeom prst="rect">
            <a:avLst/>
          </a:prstGeom>
          <a:noFill/>
        </p:spPr>
        <p:txBody>
          <a:bodyPr wrap="none" rtlCol="0">
            <a:spAutoFit/>
          </a:bodyPr>
          <a:lstStyle/>
          <a:p>
            <a:r>
              <a:rPr lang="en-US" sz="4400" dirty="0">
                <a:solidFill>
                  <a:schemeClr val="accent1">
                    <a:lumMod val="50000"/>
                  </a:schemeClr>
                </a:solidFill>
              </a:rPr>
              <a:t>Proposed Core Scouting Themes</a:t>
            </a:r>
          </a:p>
        </p:txBody>
      </p:sp>
      <p:sp>
        <p:nvSpPr>
          <p:cNvPr id="19" name="Rounded Rectangle 18">
            <a:extLst>
              <a:ext uri="{FF2B5EF4-FFF2-40B4-BE49-F238E27FC236}">
                <a16:creationId xmlns:a16="http://schemas.microsoft.com/office/drawing/2014/main" id="{7259321D-A99C-3949-A65A-F288E9E0144F}"/>
              </a:ext>
            </a:extLst>
          </p:cNvPr>
          <p:cNvSpPr/>
          <p:nvPr/>
        </p:nvSpPr>
        <p:spPr>
          <a:xfrm>
            <a:off x="4908585" y="1367538"/>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Camping</a:t>
            </a:r>
          </a:p>
        </p:txBody>
      </p:sp>
      <p:sp>
        <p:nvSpPr>
          <p:cNvPr id="62" name="Rounded Rectangle 61">
            <a:extLst>
              <a:ext uri="{FF2B5EF4-FFF2-40B4-BE49-F238E27FC236}">
                <a16:creationId xmlns:a16="http://schemas.microsoft.com/office/drawing/2014/main" id="{7014D5CF-FECA-3A4E-B62D-9E04CF4BB4E0}"/>
              </a:ext>
            </a:extLst>
          </p:cNvPr>
          <p:cNvSpPr/>
          <p:nvPr/>
        </p:nvSpPr>
        <p:spPr>
          <a:xfrm>
            <a:off x="8479370" y="1368275"/>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Hiking</a:t>
            </a:r>
          </a:p>
        </p:txBody>
      </p:sp>
      <p:sp>
        <p:nvSpPr>
          <p:cNvPr id="63" name="Rounded Rectangle 62">
            <a:extLst>
              <a:ext uri="{FF2B5EF4-FFF2-40B4-BE49-F238E27FC236}">
                <a16:creationId xmlns:a16="http://schemas.microsoft.com/office/drawing/2014/main" id="{3A5F1F13-C48A-6848-BF22-70E854E78D00}"/>
              </a:ext>
            </a:extLst>
          </p:cNvPr>
          <p:cNvSpPr/>
          <p:nvPr/>
        </p:nvSpPr>
        <p:spPr>
          <a:xfrm>
            <a:off x="6102699" y="1367538"/>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Navigation</a:t>
            </a:r>
          </a:p>
        </p:txBody>
      </p:sp>
      <p:sp>
        <p:nvSpPr>
          <p:cNvPr id="64" name="Rounded Rectangle 63">
            <a:extLst>
              <a:ext uri="{FF2B5EF4-FFF2-40B4-BE49-F238E27FC236}">
                <a16:creationId xmlns:a16="http://schemas.microsoft.com/office/drawing/2014/main" id="{C6DD70FE-5898-814C-8E6C-58FA6747379B}"/>
              </a:ext>
            </a:extLst>
          </p:cNvPr>
          <p:cNvSpPr/>
          <p:nvPr/>
        </p:nvSpPr>
        <p:spPr>
          <a:xfrm>
            <a:off x="7293227" y="1771993"/>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First Aid</a:t>
            </a:r>
          </a:p>
        </p:txBody>
      </p:sp>
      <p:sp>
        <p:nvSpPr>
          <p:cNvPr id="65" name="Rounded Rectangle 64">
            <a:extLst>
              <a:ext uri="{FF2B5EF4-FFF2-40B4-BE49-F238E27FC236}">
                <a16:creationId xmlns:a16="http://schemas.microsoft.com/office/drawing/2014/main" id="{948E0B38-643F-3240-8454-618B3A5AE95D}"/>
              </a:ext>
            </a:extLst>
          </p:cNvPr>
          <p:cNvSpPr/>
          <p:nvPr/>
        </p:nvSpPr>
        <p:spPr>
          <a:xfrm>
            <a:off x="7285247" y="1367538"/>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Bushcraft</a:t>
            </a:r>
          </a:p>
        </p:txBody>
      </p:sp>
      <p:sp>
        <p:nvSpPr>
          <p:cNvPr id="66" name="Rounded Rectangle 65">
            <a:extLst>
              <a:ext uri="{FF2B5EF4-FFF2-40B4-BE49-F238E27FC236}">
                <a16:creationId xmlns:a16="http://schemas.microsoft.com/office/drawing/2014/main" id="{E5DB5014-D7FD-4E43-BC60-09027D83D38B}"/>
              </a:ext>
            </a:extLst>
          </p:cNvPr>
          <p:cNvSpPr/>
          <p:nvPr/>
        </p:nvSpPr>
        <p:spPr>
          <a:xfrm>
            <a:off x="4920385" y="1763189"/>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Pioneering</a:t>
            </a:r>
          </a:p>
        </p:txBody>
      </p:sp>
      <p:sp>
        <p:nvSpPr>
          <p:cNvPr id="67" name="Rounded Rectangle 66">
            <a:extLst>
              <a:ext uri="{FF2B5EF4-FFF2-40B4-BE49-F238E27FC236}">
                <a16:creationId xmlns:a16="http://schemas.microsoft.com/office/drawing/2014/main" id="{1DBE0F6E-8401-544F-8A18-1E8AA53175C9}"/>
              </a:ext>
            </a:extLst>
          </p:cNvPr>
          <p:cNvSpPr/>
          <p:nvPr/>
        </p:nvSpPr>
        <p:spPr>
          <a:xfrm>
            <a:off x="5269354" y="2420505"/>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Nautical Skills</a:t>
            </a:r>
          </a:p>
        </p:txBody>
      </p:sp>
      <p:sp>
        <p:nvSpPr>
          <p:cNvPr id="68" name="Rounded Rectangle 67">
            <a:extLst>
              <a:ext uri="{FF2B5EF4-FFF2-40B4-BE49-F238E27FC236}">
                <a16:creationId xmlns:a16="http://schemas.microsoft.com/office/drawing/2014/main" id="{2BAF0494-89CC-374D-AE8B-885D53D16242}"/>
              </a:ext>
            </a:extLst>
          </p:cNvPr>
          <p:cNvSpPr/>
          <p:nvPr/>
        </p:nvSpPr>
        <p:spPr>
          <a:xfrm>
            <a:off x="9040254" y="2420505"/>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Air Activities</a:t>
            </a:r>
          </a:p>
        </p:txBody>
      </p:sp>
      <p:sp>
        <p:nvSpPr>
          <p:cNvPr id="32" name="Rectangle 31">
            <a:extLst>
              <a:ext uri="{FF2B5EF4-FFF2-40B4-BE49-F238E27FC236}">
                <a16:creationId xmlns:a16="http://schemas.microsoft.com/office/drawing/2014/main" id="{6A1C771D-6CF1-4043-A987-44A7DD8D55E2}"/>
              </a:ext>
            </a:extLst>
          </p:cNvPr>
          <p:cNvSpPr/>
          <p:nvPr/>
        </p:nvSpPr>
        <p:spPr>
          <a:xfrm>
            <a:off x="1877508" y="1176885"/>
            <a:ext cx="2093047" cy="1035932"/>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Scouting</a:t>
            </a:r>
          </a:p>
          <a:p>
            <a:endParaRPr lang="en-US" sz="1100" dirty="0"/>
          </a:p>
          <a:p>
            <a:r>
              <a:rPr lang="en-US" sz="1100" dirty="0"/>
              <a:t>Every scouting </a:t>
            </a:r>
            <a:r>
              <a:rPr lang="en-US" sz="1100" dirty="0" err="1"/>
              <a:t>programme</a:t>
            </a:r>
            <a:r>
              <a:rPr lang="en-US" sz="1100" dirty="0"/>
              <a:t> at every level should contain all of these</a:t>
            </a:r>
          </a:p>
        </p:txBody>
      </p:sp>
      <p:sp>
        <p:nvSpPr>
          <p:cNvPr id="69" name="Rounded Rectangle 68">
            <a:extLst>
              <a:ext uri="{FF2B5EF4-FFF2-40B4-BE49-F238E27FC236}">
                <a16:creationId xmlns:a16="http://schemas.microsoft.com/office/drawing/2014/main" id="{3B1D0E2F-65F1-2F44-988B-5E1B00172FB1}"/>
              </a:ext>
            </a:extLst>
          </p:cNvPr>
          <p:cNvSpPr/>
          <p:nvPr/>
        </p:nvSpPr>
        <p:spPr>
          <a:xfrm>
            <a:off x="6105809" y="1767408"/>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Leadership</a:t>
            </a:r>
          </a:p>
        </p:txBody>
      </p:sp>
      <p:sp>
        <p:nvSpPr>
          <p:cNvPr id="70" name="Rounded Rectangle 69">
            <a:extLst>
              <a:ext uri="{FF2B5EF4-FFF2-40B4-BE49-F238E27FC236}">
                <a16:creationId xmlns:a16="http://schemas.microsoft.com/office/drawing/2014/main" id="{40BB0E7F-1C6B-2A4A-B337-0E1B7D65020F}"/>
              </a:ext>
            </a:extLst>
          </p:cNvPr>
          <p:cNvSpPr/>
          <p:nvPr/>
        </p:nvSpPr>
        <p:spPr>
          <a:xfrm>
            <a:off x="4156469" y="4132875"/>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Climbing</a:t>
            </a:r>
          </a:p>
        </p:txBody>
      </p:sp>
      <p:sp>
        <p:nvSpPr>
          <p:cNvPr id="71" name="Rounded Rectangle 70">
            <a:extLst>
              <a:ext uri="{FF2B5EF4-FFF2-40B4-BE49-F238E27FC236}">
                <a16:creationId xmlns:a16="http://schemas.microsoft.com/office/drawing/2014/main" id="{8637D978-EED5-5443-A0CA-590F56EC007E}"/>
              </a:ext>
            </a:extLst>
          </p:cNvPr>
          <p:cNvSpPr/>
          <p:nvPr/>
        </p:nvSpPr>
        <p:spPr>
          <a:xfrm>
            <a:off x="5554737" y="3736720"/>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Abseiling</a:t>
            </a:r>
          </a:p>
        </p:txBody>
      </p:sp>
      <p:sp>
        <p:nvSpPr>
          <p:cNvPr id="72" name="Rounded Rectangle 71">
            <a:extLst>
              <a:ext uri="{FF2B5EF4-FFF2-40B4-BE49-F238E27FC236}">
                <a16:creationId xmlns:a16="http://schemas.microsoft.com/office/drawing/2014/main" id="{048F3ED5-701C-CD41-B554-8B5AEE2D1DB5}"/>
              </a:ext>
            </a:extLst>
          </p:cNvPr>
          <p:cNvSpPr/>
          <p:nvPr/>
        </p:nvSpPr>
        <p:spPr>
          <a:xfrm>
            <a:off x="6922525" y="4148598"/>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Archery</a:t>
            </a:r>
          </a:p>
        </p:txBody>
      </p:sp>
      <p:sp>
        <p:nvSpPr>
          <p:cNvPr id="73" name="Rounded Rectangle 72">
            <a:extLst>
              <a:ext uri="{FF2B5EF4-FFF2-40B4-BE49-F238E27FC236}">
                <a16:creationId xmlns:a16="http://schemas.microsoft.com/office/drawing/2014/main" id="{C92F95AB-0FD1-7549-BC5B-51DFC47EB075}"/>
              </a:ext>
            </a:extLst>
          </p:cNvPr>
          <p:cNvSpPr/>
          <p:nvPr/>
        </p:nvSpPr>
        <p:spPr>
          <a:xfrm>
            <a:off x="5554736" y="4133805"/>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Shooting</a:t>
            </a:r>
          </a:p>
        </p:txBody>
      </p:sp>
      <p:sp>
        <p:nvSpPr>
          <p:cNvPr id="74" name="Rounded Rectangle 73">
            <a:extLst>
              <a:ext uri="{FF2B5EF4-FFF2-40B4-BE49-F238E27FC236}">
                <a16:creationId xmlns:a16="http://schemas.microsoft.com/office/drawing/2014/main" id="{8C05AB1D-E55F-D247-88E6-1B05A05320CA}"/>
              </a:ext>
            </a:extLst>
          </p:cNvPr>
          <p:cNvSpPr/>
          <p:nvPr/>
        </p:nvSpPr>
        <p:spPr>
          <a:xfrm>
            <a:off x="6922525" y="3736719"/>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Caving</a:t>
            </a:r>
          </a:p>
        </p:txBody>
      </p:sp>
      <p:sp>
        <p:nvSpPr>
          <p:cNvPr id="75" name="Rounded Rectangle 74">
            <a:extLst>
              <a:ext uri="{FF2B5EF4-FFF2-40B4-BE49-F238E27FC236}">
                <a16:creationId xmlns:a16="http://schemas.microsoft.com/office/drawing/2014/main" id="{86EDDD0C-DD9F-9B45-BCA1-9D426A35D8FE}"/>
              </a:ext>
            </a:extLst>
          </p:cNvPr>
          <p:cNvSpPr/>
          <p:nvPr/>
        </p:nvSpPr>
        <p:spPr>
          <a:xfrm>
            <a:off x="8310633" y="3736719"/>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Cycling</a:t>
            </a:r>
          </a:p>
        </p:txBody>
      </p:sp>
      <p:sp>
        <p:nvSpPr>
          <p:cNvPr id="76" name="Rectangle 75">
            <a:extLst>
              <a:ext uri="{FF2B5EF4-FFF2-40B4-BE49-F238E27FC236}">
                <a16:creationId xmlns:a16="http://schemas.microsoft.com/office/drawing/2014/main" id="{B67F2F1C-7428-9947-9915-5BECAB596001}"/>
              </a:ext>
            </a:extLst>
          </p:cNvPr>
          <p:cNvSpPr/>
          <p:nvPr/>
        </p:nvSpPr>
        <p:spPr>
          <a:xfrm>
            <a:off x="1877508" y="2313127"/>
            <a:ext cx="2093047" cy="1152961"/>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Sea and Air Scouting</a:t>
            </a:r>
          </a:p>
          <a:p>
            <a:r>
              <a:rPr lang="en-US" sz="1100" dirty="0"/>
              <a:t>Core activities for Air or Sea Scouts and Closely Related for “land” scouts</a:t>
            </a:r>
          </a:p>
        </p:txBody>
      </p:sp>
      <p:sp>
        <p:nvSpPr>
          <p:cNvPr id="77" name="Rectangle 76">
            <a:extLst>
              <a:ext uri="{FF2B5EF4-FFF2-40B4-BE49-F238E27FC236}">
                <a16:creationId xmlns:a16="http://schemas.microsoft.com/office/drawing/2014/main" id="{1754BF3F-82A8-3047-ACC2-9FDDD734F6A3}"/>
              </a:ext>
            </a:extLst>
          </p:cNvPr>
          <p:cNvSpPr/>
          <p:nvPr/>
        </p:nvSpPr>
        <p:spPr>
          <a:xfrm>
            <a:off x="1879942" y="3561131"/>
            <a:ext cx="2090613" cy="1035932"/>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Closely Related</a:t>
            </a:r>
          </a:p>
          <a:p>
            <a:r>
              <a:rPr lang="en-US" sz="1100" dirty="0"/>
              <a:t>A good </a:t>
            </a:r>
            <a:r>
              <a:rPr lang="en-US" sz="1100" dirty="0" err="1"/>
              <a:t>programme</a:t>
            </a:r>
            <a:r>
              <a:rPr lang="en-US" sz="1100" dirty="0"/>
              <a:t> of scouting should contain many of these but the absence of one of these does not indicate a gap</a:t>
            </a:r>
          </a:p>
        </p:txBody>
      </p:sp>
      <p:sp>
        <p:nvSpPr>
          <p:cNvPr id="78" name="Rectangle 77">
            <a:extLst>
              <a:ext uri="{FF2B5EF4-FFF2-40B4-BE49-F238E27FC236}">
                <a16:creationId xmlns:a16="http://schemas.microsoft.com/office/drawing/2014/main" id="{80D86D0D-7C05-0847-B5C6-4522A5C61FD9}"/>
              </a:ext>
            </a:extLst>
          </p:cNvPr>
          <p:cNvSpPr/>
          <p:nvPr/>
        </p:nvSpPr>
        <p:spPr>
          <a:xfrm>
            <a:off x="1877508" y="4697374"/>
            <a:ext cx="2090613" cy="133689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Extended</a:t>
            </a:r>
          </a:p>
          <a:p>
            <a:r>
              <a:rPr lang="en-US" sz="1100" dirty="0"/>
              <a:t>Can be used to add depth and variety to a </a:t>
            </a:r>
            <a:r>
              <a:rPr lang="en-US" sz="1100" dirty="0" err="1"/>
              <a:t>programme</a:t>
            </a:r>
            <a:r>
              <a:rPr lang="en-US" sz="1100" dirty="0"/>
              <a:t>, but no expectation that all scouts will develop deep skills in these</a:t>
            </a:r>
          </a:p>
        </p:txBody>
      </p:sp>
      <p:sp>
        <p:nvSpPr>
          <p:cNvPr id="80" name="Rounded Rectangle 79">
            <a:extLst>
              <a:ext uri="{FF2B5EF4-FFF2-40B4-BE49-F238E27FC236}">
                <a16:creationId xmlns:a16="http://schemas.microsoft.com/office/drawing/2014/main" id="{B3626F97-2D20-9E4A-99A0-9D5EB5C91274}"/>
              </a:ext>
            </a:extLst>
          </p:cNvPr>
          <p:cNvSpPr/>
          <p:nvPr/>
        </p:nvSpPr>
        <p:spPr>
          <a:xfrm>
            <a:off x="4835060" y="2787411"/>
            <a:ext cx="101989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Kayaking</a:t>
            </a:r>
          </a:p>
        </p:txBody>
      </p:sp>
      <p:sp>
        <p:nvSpPr>
          <p:cNvPr id="81" name="Rounded Rectangle 80">
            <a:extLst>
              <a:ext uri="{FF2B5EF4-FFF2-40B4-BE49-F238E27FC236}">
                <a16:creationId xmlns:a16="http://schemas.microsoft.com/office/drawing/2014/main" id="{E3A0D374-869C-F64F-A1F3-2491F5CB26DD}"/>
              </a:ext>
            </a:extLst>
          </p:cNvPr>
          <p:cNvSpPr/>
          <p:nvPr/>
        </p:nvSpPr>
        <p:spPr>
          <a:xfrm>
            <a:off x="5983969" y="3125916"/>
            <a:ext cx="101989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Canoeing</a:t>
            </a:r>
          </a:p>
        </p:txBody>
      </p:sp>
      <p:sp>
        <p:nvSpPr>
          <p:cNvPr id="82" name="Rounded Rectangle 81">
            <a:extLst>
              <a:ext uri="{FF2B5EF4-FFF2-40B4-BE49-F238E27FC236}">
                <a16:creationId xmlns:a16="http://schemas.microsoft.com/office/drawing/2014/main" id="{1398E371-5FBC-3D44-8E4B-C49008AF9581}"/>
              </a:ext>
            </a:extLst>
          </p:cNvPr>
          <p:cNvSpPr/>
          <p:nvPr/>
        </p:nvSpPr>
        <p:spPr>
          <a:xfrm>
            <a:off x="5983969" y="2794695"/>
            <a:ext cx="101989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Sailing</a:t>
            </a:r>
          </a:p>
        </p:txBody>
      </p:sp>
      <p:sp>
        <p:nvSpPr>
          <p:cNvPr id="83" name="Rounded Rectangle 82">
            <a:extLst>
              <a:ext uri="{FF2B5EF4-FFF2-40B4-BE49-F238E27FC236}">
                <a16:creationId xmlns:a16="http://schemas.microsoft.com/office/drawing/2014/main" id="{80B13FC7-461A-4342-868C-B64F06ACE29D}"/>
              </a:ext>
            </a:extLst>
          </p:cNvPr>
          <p:cNvSpPr/>
          <p:nvPr/>
        </p:nvSpPr>
        <p:spPr>
          <a:xfrm>
            <a:off x="9671919" y="3141760"/>
            <a:ext cx="918806"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Flying</a:t>
            </a:r>
          </a:p>
        </p:txBody>
      </p:sp>
      <p:sp>
        <p:nvSpPr>
          <p:cNvPr id="84" name="Rounded Rectangle 83">
            <a:extLst>
              <a:ext uri="{FF2B5EF4-FFF2-40B4-BE49-F238E27FC236}">
                <a16:creationId xmlns:a16="http://schemas.microsoft.com/office/drawing/2014/main" id="{95AFAB3A-886B-824C-8128-B6949CC8929D}"/>
              </a:ext>
            </a:extLst>
          </p:cNvPr>
          <p:cNvSpPr/>
          <p:nvPr/>
        </p:nvSpPr>
        <p:spPr>
          <a:xfrm>
            <a:off x="9671919" y="2795032"/>
            <a:ext cx="923036"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Gliding</a:t>
            </a:r>
          </a:p>
        </p:txBody>
      </p:sp>
      <p:sp>
        <p:nvSpPr>
          <p:cNvPr id="85" name="Rounded Rectangle 84">
            <a:extLst>
              <a:ext uri="{FF2B5EF4-FFF2-40B4-BE49-F238E27FC236}">
                <a16:creationId xmlns:a16="http://schemas.microsoft.com/office/drawing/2014/main" id="{2CDD94AF-82D3-014F-B340-EC68DC528790}"/>
              </a:ext>
            </a:extLst>
          </p:cNvPr>
          <p:cNvSpPr/>
          <p:nvPr/>
        </p:nvSpPr>
        <p:spPr>
          <a:xfrm>
            <a:off x="8467317" y="2794826"/>
            <a:ext cx="1145874" cy="289549"/>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Paracending</a:t>
            </a:r>
            <a:endParaRPr lang="en-US" sz="1400" dirty="0"/>
          </a:p>
        </p:txBody>
      </p:sp>
      <p:sp>
        <p:nvSpPr>
          <p:cNvPr id="89" name="Rounded Rectangle 88">
            <a:extLst>
              <a:ext uri="{FF2B5EF4-FFF2-40B4-BE49-F238E27FC236}">
                <a16:creationId xmlns:a16="http://schemas.microsoft.com/office/drawing/2014/main" id="{4679213A-1D03-FC4D-8CB9-AD4F2869778D}"/>
              </a:ext>
            </a:extLst>
          </p:cNvPr>
          <p:cNvSpPr/>
          <p:nvPr/>
        </p:nvSpPr>
        <p:spPr>
          <a:xfrm>
            <a:off x="4156469" y="3736720"/>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Swimming</a:t>
            </a:r>
          </a:p>
        </p:txBody>
      </p:sp>
      <p:sp>
        <p:nvSpPr>
          <p:cNvPr id="92" name="Rounded Rectangle 91">
            <a:extLst>
              <a:ext uri="{FF2B5EF4-FFF2-40B4-BE49-F238E27FC236}">
                <a16:creationId xmlns:a16="http://schemas.microsoft.com/office/drawing/2014/main" id="{BAF67F0A-E057-734C-A33E-C0E926740098}"/>
              </a:ext>
            </a:extLst>
          </p:cNvPr>
          <p:cNvSpPr/>
          <p:nvPr/>
        </p:nvSpPr>
        <p:spPr>
          <a:xfrm>
            <a:off x="4359669" y="4820540"/>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Snow sports</a:t>
            </a:r>
          </a:p>
        </p:txBody>
      </p:sp>
      <p:sp>
        <p:nvSpPr>
          <p:cNvPr id="93" name="Rounded Rectangle 92">
            <a:extLst>
              <a:ext uri="{FF2B5EF4-FFF2-40B4-BE49-F238E27FC236}">
                <a16:creationId xmlns:a16="http://schemas.microsoft.com/office/drawing/2014/main" id="{7EAD4182-7905-E849-AC96-1CB5320B3FDC}"/>
              </a:ext>
            </a:extLst>
          </p:cNvPr>
          <p:cNvSpPr/>
          <p:nvPr/>
        </p:nvSpPr>
        <p:spPr>
          <a:xfrm>
            <a:off x="4359668" y="5199752"/>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Sub aqua</a:t>
            </a:r>
          </a:p>
        </p:txBody>
      </p:sp>
      <p:sp>
        <p:nvSpPr>
          <p:cNvPr id="94" name="Rounded Rectangle 93">
            <a:extLst>
              <a:ext uri="{FF2B5EF4-FFF2-40B4-BE49-F238E27FC236}">
                <a16:creationId xmlns:a16="http://schemas.microsoft.com/office/drawing/2014/main" id="{7B3FF1AD-C19F-6E42-8AEE-27F019B771AA}"/>
              </a:ext>
            </a:extLst>
          </p:cNvPr>
          <p:cNvSpPr/>
          <p:nvPr/>
        </p:nvSpPr>
        <p:spPr>
          <a:xfrm>
            <a:off x="5789659" y="4820540"/>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Horse riding</a:t>
            </a:r>
          </a:p>
        </p:txBody>
      </p:sp>
      <p:sp>
        <p:nvSpPr>
          <p:cNvPr id="95" name="Rounded Rectangle 94">
            <a:extLst>
              <a:ext uri="{FF2B5EF4-FFF2-40B4-BE49-F238E27FC236}">
                <a16:creationId xmlns:a16="http://schemas.microsoft.com/office/drawing/2014/main" id="{6E932A36-9798-DE48-83BC-900664D91B94}"/>
              </a:ext>
            </a:extLst>
          </p:cNvPr>
          <p:cNvSpPr/>
          <p:nvPr/>
        </p:nvSpPr>
        <p:spPr>
          <a:xfrm>
            <a:off x="4835060" y="3126718"/>
            <a:ext cx="101989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Rafting</a:t>
            </a:r>
          </a:p>
        </p:txBody>
      </p:sp>
      <p:sp>
        <p:nvSpPr>
          <p:cNvPr id="96" name="Rounded Rectangle 95">
            <a:extLst>
              <a:ext uri="{FF2B5EF4-FFF2-40B4-BE49-F238E27FC236}">
                <a16:creationId xmlns:a16="http://schemas.microsoft.com/office/drawing/2014/main" id="{A5DF1106-BB12-2E40-A89D-9137D167F83B}"/>
              </a:ext>
            </a:extLst>
          </p:cNvPr>
          <p:cNvSpPr/>
          <p:nvPr/>
        </p:nvSpPr>
        <p:spPr>
          <a:xfrm>
            <a:off x="9663025" y="1771188"/>
            <a:ext cx="1097322"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World</a:t>
            </a:r>
          </a:p>
        </p:txBody>
      </p:sp>
      <p:sp>
        <p:nvSpPr>
          <p:cNvPr id="97" name="Rounded Rectangle 96">
            <a:extLst>
              <a:ext uri="{FF2B5EF4-FFF2-40B4-BE49-F238E27FC236}">
                <a16:creationId xmlns:a16="http://schemas.microsoft.com/office/drawing/2014/main" id="{80754BE3-C574-F142-B7FC-983F2F41F7E2}"/>
              </a:ext>
            </a:extLst>
          </p:cNvPr>
          <p:cNvSpPr/>
          <p:nvPr/>
        </p:nvSpPr>
        <p:spPr>
          <a:xfrm>
            <a:off x="8310632" y="4148598"/>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Cooking</a:t>
            </a:r>
          </a:p>
        </p:txBody>
      </p:sp>
      <p:sp>
        <p:nvSpPr>
          <p:cNvPr id="98" name="Rounded Rectangle 97">
            <a:extLst>
              <a:ext uri="{FF2B5EF4-FFF2-40B4-BE49-F238E27FC236}">
                <a16:creationId xmlns:a16="http://schemas.microsoft.com/office/drawing/2014/main" id="{9C7C3551-8CE1-7B4C-B85B-316F391B96FA}"/>
              </a:ext>
            </a:extLst>
          </p:cNvPr>
          <p:cNvSpPr/>
          <p:nvPr/>
        </p:nvSpPr>
        <p:spPr>
          <a:xfrm>
            <a:off x="9650769" y="3736719"/>
            <a:ext cx="1586637"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Performance Arts</a:t>
            </a:r>
          </a:p>
        </p:txBody>
      </p:sp>
      <p:sp>
        <p:nvSpPr>
          <p:cNvPr id="99" name="Rounded Rectangle 98">
            <a:extLst>
              <a:ext uri="{FF2B5EF4-FFF2-40B4-BE49-F238E27FC236}">
                <a16:creationId xmlns:a16="http://schemas.microsoft.com/office/drawing/2014/main" id="{84042717-0035-AC4A-A62E-B833241B18B1}"/>
              </a:ext>
            </a:extLst>
          </p:cNvPr>
          <p:cNvSpPr/>
          <p:nvPr/>
        </p:nvSpPr>
        <p:spPr>
          <a:xfrm>
            <a:off x="9854127" y="5564168"/>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Coding</a:t>
            </a:r>
          </a:p>
        </p:txBody>
      </p:sp>
      <p:sp>
        <p:nvSpPr>
          <p:cNvPr id="100" name="Rounded Rectangle 99">
            <a:extLst>
              <a:ext uri="{FF2B5EF4-FFF2-40B4-BE49-F238E27FC236}">
                <a16:creationId xmlns:a16="http://schemas.microsoft.com/office/drawing/2014/main" id="{7ACA1534-05A9-9540-B3D9-2E52BA9273B2}"/>
              </a:ext>
            </a:extLst>
          </p:cNvPr>
          <p:cNvSpPr/>
          <p:nvPr/>
        </p:nvSpPr>
        <p:spPr>
          <a:xfrm>
            <a:off x="8491528" y="5568920"/>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Web Design</a:t>
            </a:r>
          </a:p>
        </p:txBody>
      </p:sp>
      <p:sp>
        <p:nvSpPr>
          <p:cNvPr id="101" name="Rounded Rectangle 100">
            <a:extLst>
              <a:ext uri="{FF2B5EF4-FFF2-40B4-BE49-F238E27FC236}">
                <a16:creationId xmlns:a16="http://schemas.microsoft.com/office/drawing/2014/main" id="{3D5A673A-7AE7-CB40-9B36-B35E716AF45B}"/>
              </a:ext>
            </a:extLst>
          </p:cNvPr>
          <p:cNvSpPr/>
          <p:nvPr/>
        </p:nvSpPr>
        <p:spPr>
          <a:xfrm>
            <a:off x="5789659" y="5217625"/>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DIY</a:t>
            </a:r>
          </a:p>
        </p:txBody>
      </p:sp>
      <p:sp>
        <p:nvSpPr>
          <p:cNvPr id="102" name="Rounded Rectangle 101">
            <a:extLst>
              <a:ext uri="{FF2B5EF4-FFF2-40B4-BE49-F238E27FC236}">
                <a16:creationId xmlns:a16="http://schemas.microsoft.com/office/drawing/2014/main" id="{C0AD250F-49E4-CD47-A187-56DDFE0AF78A}"/>
              </a:ext>
            </a:extLst>
          </p:cNvPr>
          <p:cNvSpPr/>
          <p:nvPr/>
        </p:nvSpPr>
        <p:spPr>
          <a:xfrm>
            <a:off x="9671821" y="1368275"/>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Health</a:t>
            </a:r>
          </a:p>
        </p:txBody>
      </p:sp>
      <p:sp>
        <p:nvSpPr>
          <p:cNvPr id="103" name="Rounded Rectangle 102">
            <a:extLst>
              <a:ext uri="{FF2B5EF4-FFF2-40B4-BE49-F238E27FC236}">
                <a16:creationId xmlns:a16="http://schemas.microsoft.com/office/drawing/2014/main" id="{C42A71B5-B169-3B4A-A03F-A3B0FCF0DC62}"/>
              </a:ext>
            </a:extLst>
          </p:cNvPr>
          <p:cNvSpPr/>
          <p:nvPr/>
        </p:nvSpPr>
        <p:spPr>
          <a:xfrm>
            <a:off x="8491171" y="1767524"/>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Values</a:t>
            </a:r>
          </a:p>
        </p:txBody>
      </p:sp>
      <p:sp>
        <p:nvSpPr>
          <p:cNvPr id="104" name="Rounded Rectangle 103">
            <a:extLst>
              <a:ext uri="{FF2B5EF4-FFF2-40B4-BE49-F238E27FC236}">
                <a16:creationId xmlns:a16="http://schemas.microsoft.com/office/drawing/2014/main" id="{74585D2D-C7E2-E54D-BD23-64C6D70D3BD7}"/>
              </a:ext>
            </a:extLst>
          </p:cNvPr>
          <p:cNvSpPr/>
          <p:nvPr/>
        </p:nvSpPr>
        <p:spPr>
          <a:xfrm>
            <a:off x="7155040" y="4822308"/>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Angling</a:t>
            </a:r>
          </a:p>
        </p:txBody>
      </p:sp>
      <p:sp>
        <p:nvSpPr>
          <p:cNvPr id="105" name="Rounded Rectangle 104">
            <a:extLst>
              <a:ext uri="{FF2B5EF4-FFF2-40B4-BE49-F238E27FC236}">
                <a16:creationId xmlns:a16="http://schemas.microsoft.com/office/drawing/2014/main" id="{5FA8DAC0-FEFB-5243-B5A8-CDEAA15685F8}"/>
              </a:ext>
            </a:extLst>
          </p:cNvPr>
          <p:cNvSpPr/>
          <p:nvPr/>
        </p:nvSpPr>
        <p:spPr>
          <a:xfrm>
            <a:off x="7155040" y="5195324"/>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Astronomy</a:t>
            </a:r>
          </a:p>
        </p:txBody>
      </p:sp>
      <p:sp>
        <p:nvSpPr>
          <p:cNvPr id="106" name="Rounded Rectangle 105">
            <a:extLst>
              <a:ext uri="{FF2B5EF4-FFF2-40B4-BE49-F238E27FC236}">
                <a16:creationId xmlns:a16="http://schemas.microsoft.com/office/drawing/2014/main" id="{3B13D6E7-73BF-E943-86C0-28FA530FDCA7}"/>
              </a:ext>
            </a:extLst>
          </p:cNvPr>
          <p:cNvSpPr/>
          <p:nvPr/>
        </p:nvSpPr>
        <p:spPr>
          <a:xfrm>
            <a:off x="9663850" y="4132875"/>
            <a:ext cx="1573556"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Communications</a:t>
            </a:r>
          </a:p>
        </p:txBody>
      </p:sp>
      <p:sp>
        <p:nvSpPr>
          <p:cNvPr id="108" name="Rounded Rectangle 107">
            <a:extLst>
              <a:ext uri="{FF2B5EF4-FFF2-40B4-BE49-F238E27FC236}">
                <a16:creationId xmlns:a16="http://schemas.microsoft.com/office/drawing/2014/main" id="{A60745BA-695C-DF4C-AE7C-1188FB502799}"/>
              </a:ext>
            </a:extLst>
          </p:cNvPr>
          <p:cNvSpPr/>
          <p:nvPr/>
        </p:nvSpPr>
        <p:spPr>
          <a:xfrm>
            <a:off x="8488746" y="4820540"/>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Farming</a:t>
            </a:r>
          </a:p>
        </p:txBody>
      </p:sp>
      <p:sp>
        <p:nvSpPr>
          <p:cNvPr id="109" name="Rounded Rectangle 108">
            <a:extLst>
              <a:ext uri="{FF2B5EF4-FFF2-40B4-BE49-F238E27FC236}">
                <a16:creationId xmlns:a16="http://schemas.microsoft.com/office/drawing/2014/main" id="{FDB03106-1306-4D45-B484-9E46A9384EE8}"/>
              </a:ext>
            </a:extLst>
          </p:cNvPr>
          <p:cNvSpPr/>
          <p:nvPr/>
        </p:nvSpPr>
        <p:spPr>
          <a:xfrm>
            <a:off x="8492166" y="5217625"/>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Forestry</a:t>
            </a:r>
          </a:p>
        </p:txBody>
      </p:sp>
      <p:sp>
        <p:nvSpPr>
          <p:cNvPr id="110" name="Rounded Rectangle 109">
            <a:extLst>
              <a:ext uri="{FF2B5EF4-FFF2-40B4-BE49-F238E27FC236}">
                <a16:creationId xmlns:a16="http://schemas.microsoft.com/office/drawing/2014/main" id="{A2A52351-BC01-244B-B654-BAEA8D0E3075}"/>
              </a:ext>
            </a:extLst>
          </p:cNvPr>
          <p:cNvSpPr/>
          <p:nvPr/>
        </p:nvSpPr>
        <p:spPr>
          <a:xfrm>
            <a:off x="9854127" y="4820540"/>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Martial Arts</a:t>
            </a:r>
          </a:p>
        </p:txBody>
      </p:sp>
      <p:sp>
        <p:nvSpPr>
          <p:cNvPr id="111" name="Rounded Rectangle 110">
            <a:extLst>
              <a:ext uri="{FF2B5EF4-FFF2-40B4-BE49-F238E27FC236}">
                <a16:creationId xmlns:a16="http://schemas.microsoft.com/office/drawing/2014/main" id="{A23DB509-10C5-3B4A-8B46-EFBD8797A252}"/>
              </a:ext>
            </a:extLst>
          </p:cNvPr>
          <p:cNvSpPr/>
          <p:nvPr/>
        </p:nvSpPr>
        <p:spPr>
          <a:xfrm>
            <a:off x="9854127" y="5210707"/>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Media</a:t>
            </a:r>
          </a:p>
        </p:txBody>
      </p:sp>
      <p:sp>
        <p:nvSpPr>
          <p:cNvPr id="112" name="Rounded Rectangle 111">
            <a:extLst>
              <a:ext uri="{FF2B5EF4-FFF2-40B4-BE49-F238E27FC236}">
                <a16:creationId xmlns:a16="http://schemas.microsoft.com/office/drawing/2014/main" id="{54EF0967-D9BA-9142-8584-E7A634657D9B}"/>
              </a:ext>
            </a:extLst>
          </p:cNvPr>
          <p:cNvSpPr/>
          <p:nvPr/>
        </p:nvSpPr>
        <p:spPr>
          <a:xfrm>
            <a:off x="4359272" y="5568920"/>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Meteorology</a:t>
            </a:r>
          </a:p>
        </p:txBody>
      </p:sp>
      <p:sp>
        <p:nvSpPr>
          <p:cNvPr id="113" name="Rounded Rectangle 112">
            <a:extLst>
              <a:ext uri="{FF2B5EF4-FFF2-40B4-BE49-F238E27FC236}">
                <a16:creationId xmlns:a16="http://schemas.microsoft.com/office/drawing/2014/main" id="{7AED4A9E-DEEB-2F4B-A11E-258E285560EC}"/>
              </a:ext>
            </a:extLst>
          </p:cNvPr>
          <p:cNvSpPr/>
          <p:nvPr/>
        </p:nvSpPr>
        <p:spPr>
          <a:xfrm>
            <a:off x="5780146" y="5568920"/>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Naturalist</a:t>
            </a:r>
          </a:p>
        </p:txBody>
      </p:sp>
      <p:sp>
        <p:nvSpPr>
          <p:cNvPr id="114" name="Rounded Rectangle 113">
            <a:extLst>
              <a:ext uri="{FF2B5EF4-FFF2-40B4-BE49-F238E27FC236}">
                <a16:creationId xmlns:a16="http://schemas.microsoft.com/office/drawing/2014/main" id="{03D9E3E7-8AA4-7744-B53C-C4596173FF0C}"/>
              </a:ext>
            </a:extLst>
          </p:cNvPr>
          <p:cNvSpPr/>
          <p:nvPr/>
        </p:nvSpPr>
        <p:spPr>
          <a:xfrm>
            <a:off x="7155039" y="5568920"/>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Scientist</a:t>
            </a:r>
          </a:p>
        </p:txBody>
      </p:sp>
    </p:spTree>
    <p:extLst>
      <p:ext uri="{BB962C8B-B14F-4D97-AF65-F5344CB8AC3E}">
        <p14:creationId xmlns:p14="http://schemas.microsoft.com/office/powerpoint/2010/main" val="1623932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D5E07A-C8D6-C740-8799-C1E2E07CA289}"/>
              </a:ext>
            </a:extLst>
          </p:cNvPr>
          <p:cNvSpPr txBox="1"/>
          <p:nvPr/>
        </p:nvSpPr>
        <p:spPr>
          <a:xfrm>
            <a:off x="305797" y="37386"/>
            <a:ext cx="11886203" cy="523220"/>
          </a:xfrm>
          <a:prstGeom prst="rect">
            <a:avLst/>
          </a:prstGeom>
          <a:noFill/>
        </p:spPr>
        <p:txBody>
          <a:bodyPr wrap="none" rtlCol="0">
            <a:spAutoFit/>
          </a:bodyPr>
          <a:lstStyle/>
          <a:p>
            <a:r>
              <a:rPr lang="en-US" sz="2800" dirty="0">
                <a:solidFill>
                  <a:schemeClr val="accent1">
                    <a:lumMod val="50000"/>
                  </a:schemeClr>
                </a:solidFill>
              </a:rPr>
              <a:t>Some examples of progressive </a:t>
            </a:r>
            <a:r>
              <a:rPr lang="en-US" sz="2800" dirty="0" err="1">
                <a:solidFill>
                  <a:schemeClr val="accent1">
                    <a:lumMod val="50000"/>
                  </a:schemeClr>
                </a:solidFill>
              </a:rPr>
              <a:t>programme</a:t>
            </a:r>
            <a:r>
              <a:rPr lang="en-US" sz="2800" dirty="0">
                <a:solidFill>
                  <a:schemeClr val="accent1">
                    <a:lumMod val="50000"/>
                  </a:schemeClr>
                </a:solidFill>
              </a:rPr>
              <a:t> aims applied to core scouting themes</a:t>
            </a:r>
          </a:p>
        </p:txBody>
      </p:sp>
      <p:graphicFrame>
        <p:nvGraphicFramePr>
          <p:cNvPr id="5" name="Table 4">
            <a:extLst>
              <a:ext uri="{FF2B5EF4-FFF2-40B4-BE49-F238E27FC236}">
                <a16:creationId xmlns:a16="http://schemas.microsoft.com/office/drawing/2014/main" id="{9A72C48C-6A67-6C40-8F7C-1E6B61410D13}"/>
              </a:ext>
            </a:extLst>
          </p:cNvPr>
          <p:cNvGraphicFramePr>
            <a:graphicFrameLocks noGrp="1"/>
          </p:cNvGraphicFramePr>
          <p:nvPr>
            <p:extLst>
              <p:ext uri="{D42A27DB-BD31-4B8C-83A1-F6EECF244321}">
                <p14:modId xmlns:p14="http://schemas.microsoft.com/office/powerpoint/2010/main" val="259850633"/>
              </p:ext>
            </p:extLst>
          </p:nvPr>
        </p:nvGraphicFramePr>
        <p:xfrm>
          <a:off x="152703" y="832785"/>
          <a:ext cx="11886593" cy="5488672"/>
        </p:xfrm>
        <a:graphic>
          <a:graphicData uri="http://schemas.openxmlformats.org/drawingml/2006/table">
            <a:tbl>
              <a:tblPr firstRow="1" bandRow="1">
                <a:tableStyleId>{5C22544A-7EE6-4342-B048-85BDC9FD1C3A}</a:tableStyleId>
              </a:tblPr>
              <a:tblGrid>
                <a:gridCol w="1724223">
                  <a:extLst>
                    <a:ext uri="{9D8B030D-6E8A-4147-A177-3AD203B41FA5}">
                      <a16:colId xmlns:a16="http://schemas.microsoft.com/office/drawing/2014/main" val="3510137185"/>
                    </a:ext>
                  </a:extLst>
                </a:gridCol>
                <a:gridCol w="2298032">
                  <a:extLst>
                    <a:ext uri="{9D8B030D-6E8A-4147-A177-3AD203B41FA5}">
                      <a16:colId xmlns:a16="http://schemas.microsoft.com/office/drawing/2014/main" val="1257977860"/>
                    </a:ext>
                  </a:extLst>
                </a:gridCol>
                <a:gridCol w="2574758">
                  <a:extLst>
                    <a:ext uri="{9D8B030D-6E8A-4147-A177-3AD203B41FA5}">
                      <a16:colId xmlns:a16="http://schemas.microsoft.com/office/drawing/2014/main" val="2681232738"/>
                    </a:ext>
                  </a:extLst>
                </a:gridCol>
                <a:gridCol w="2634916">
                  <a:extLst>
                    <a:ext uri="{9D8B030D-6E8A-4147-A177-3AD203B41FA5}">
                      <a16:colId xmlns:a16="http://schemas.microsoft.com/office/drawing/2014/main" val="2542198124"/>
                    </a:ext>
                  </a:extLst>
                </a:gridCol>
                <a:gridCol w="2654664">
                  <a:extLst>
                    <a:ext uri="{9D8B030D-6E8A-4147-A177-3AD203B41FA5}">
                      <a16:colId xmlns:a16="http://schemas.microsoft.com/office/drawing/2014/main" val="2646617819"/>
                    </a:ext>
                  </a:extLst>
                </a:gridCol>
              </a:tblGrid>
              <a:tr h="659758">
                <a:tc>
                  <a:txBody>
                    <a:bodyPr/>
                    <a:lstStyle/>
                    <a:p>
                      <a:pPr algn="ctr"/>
                      <a:endParaRPr lang="en-US" sz="1200" dirty="0"/>
                    </a:p>
                  </a:txBody>
                  <a:tcPr>
                    <a:solidFill>
                      <a:srgbClr val="7413DC"/>
                    </a:solidFill>
                  </a:tcPr>
                </a:tc>
                <a:tc>
                  <a:txBody>
                    <a:bodyPr/>
                    <a:lstStyle/>
                    <a:p>
                      <a:pPr algn="ctr"/>
                      <a:r>
                        <a:rPr lang="en-US" dirty="0"/>
                        <a:t>Beavers</a:t>
                      </a:r>
                    </a:p>
                    <a:p>
                      <a:pPr algn="ctr"/>
                      <a:r>
                        <a:rPr lang="en-US" sz="1200" dirty="0"/>
                        <a:t>(by age 8 they should)</a:t>
                      </a:r>
                    </a:p>
                  </a:txBody>
                  <a:tcPr>
                    <a:solidFill>
                      <a:srgbClr val="7413DC"/>
                    </a:solidFill>
                  </a:tcPr>
                </a:tc>
                <a:tc>
                  <a:txBody>
                    <a:bodyPr/>
                    <a:lstStyle/>
                    <a:p>
                      <a:pPr algn="ctr"/>
                      <a:r>
                        <a:rPr lang="en-US" dirty="0"/>
                        <a:t>Cubs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(by age 10.5 they should)</a:t>
                      </a:r>
                    </a:p>
                  </a:txBody>
                  <a:tcPr>
                    <a:solidFill>
                      <a:srgbClr val="7413DC"/>
                    </a:solidFill>
                  </a:tcPr>
                </a:tc>
                <a:tc>
                  <a:txBody>
                    <a:bodyPr/>
                    <a:lstStyle/>
                    <a:p>
                      <a:pPr algn="ctr"/>
                      <a:r>
                        <a:rPr lang="en-US" dirty="0"/>
                        <a:t>Scouts</a:t>
                      </a:r>
                    </a:p>
                    <a:p>
                      <a:pPr algn="ctr"/>
                      <a:r>
                        <a:rPr lang="en-US" sz="1200" dirty="0"/>
                        <a:t>(by age 14 they should)</a:t>
                      </a:r>
                    </a:p>
                  </a:txBody>
                  <a:tcPr>
                    <a:solidFill>
                      <a:srgbClr val="7413DC"/>
                    </a:solidFill>
                  </a:tcPr>
                </a:tc>
                <a:tc>
                  <a:txBody>
                    <a:bodyPr/>
                    <a:lstStyle/>
                    <a:p>
                      <a:pPr algn="ctr"/>
                      <a:r>
                        <a:rPr lang="en-US" dirty="0"/>
                        <a:t>Explorers</a:t>
                      </a:r>
                    </a:p>
                    <a:p>
                      <a:pPr algn="ctr"/>
                      <a:r>
                        <a:rPr lang="en-US" sz="1200" dirty="0"/>
                        <a:t>(by age 18 they should)</a:t>
                      </a:r>
                    </a:p>
                  </a:txBody>
                  <a:tcPr>
                    <a:solidFill>
                      <a:srgbClr val="7413DC"/>
                    </a:solidFill>
                  </a:tcPr>
                </a:tc>
                <a:extLst>
                  <a:ext uri="{0D108BD9-81ED-4DB2-BD59-A6C34878D82A}">
                    <a16:rowId xmlns:a16="http://schemas.microsoft.com/office/drawing/2014/main" val="3735515618"/>
                  </a:ext>
                </a:extLst>
              </a:tr>
              <a:tr h="1459940">
                <a:tc>
                  <a:txBody>
                    <a:bodyPr/>
                    <a:lstStyle/>
                    <a:p>
                      <a:pPr algn="ctr"/>
                      <a:r>
                        <a:rPr lang="en-US" sz="2400" dirty="0">
                          <a:solidFill>
                            <a:schemeClr val="bg1"/>
                          </a:solidFill>
                        </a:rPr>
                        <a:t>Camping</a:t>
                      </a:r>
                    </a:p>
                  </a:txBody>
                  <a:tcPr>
                    <a:solidFill>
                      <a:srgbClr val="7413DC"/>
                    </a:solidFill>
                  </a:tcPr>
                </a:tc>
                <a:tc>
                  <a:txBody>
                    <a:bodyPr/>
                    <a:lstStyle/>
                    <a:p>
                      <a:r>
                        <a:rPr lang="en-US" sz="1200" dirty="0"/>
                        <a:t>Be able to be an active and independent participant of a short camp or sleepover, managing their own kit and showing care for other beavers</a:t>
                      </a:r>
                    </a:p>
                  </a:txBody>
                  <a:tcPr/>
                </a:tc>
                <a:tc>
                  <a:txBody>
                    <a:bodyPr/>
                    <a:lstStyle/>
                    <a:p>
                      <a:r>
                        <a:rPr lang="en-US" sz="1200" dirty="0"/>
                        <a:t>Take an active part in a multi day camp, confident with managing themselves and their equipment, playing a part in group tasks (cooking, tent pitching), and providing direct leadership for other cubs during activities</a:t>
                      </a:r>
                    </a:p>
                  </a:txBody>
                  <a:tcPr/>
                </a:tc>
                <a:tc>
                  <a:txBody>
                    <a:bodyPr/>
                    <a:lstStyle/>
                    <a:p>
                      <a:r>
                        <a:rPr lang="en-US" sz="1200" dirty="0"/>
                        <a:t>Manage a patrol as part of camps of 7+ days’ duration. </a:t>
                      </a:r>
                    </a:p>
                    <a:p>
                      <a:endParaRPr lang="en-US" sz="1200" dirty="0"/>
                    </a:p>
                    <a:p>
                      <a:r>
                        <a:rPr lang="en-US" sz="1200" dirty="0"/>
                        <a:t>Be able to plan and deliver patrol camps of short duration (1-2 nights) independently of direct adult supervision.  </a:t>
                      </a:r>
                    </a:p>
                  </a:txBody>
                  <a:tcPr/>
                </a:tc>
                <a:tc>
                  <a:txBody>
                    <a:bodyPr/>
                    <a:lstStyle/>
                    <a:p>
                      <a:r>
                        <a:rPr lang="en-US" sz="1200" dirty="0"/>
                        <a:t>Independently plan and deliver a camp for a group of peers of multi-day duration.</a:t>
                      </a:r>
                    </a:p>
                    <a:p>
                      <a:endParaRPr lang="en-US" sz="1200" dirty="0"/>
                    </a:p>
                    <a:p>
                      <a:r>
                        <a:rPr lang="en-US" sz="1200" dirty="0"/>
                        <a:t>Take a key role (QM, Food, </a:t>
                      </a:r>
                      <a:r>
                        <a:rPr lang="en-US" sz="1200" dirty="0" err="1"/>
                        <a:t>Programme</a:t>
                      </a:r>
                      <a:r>
                        <a:rPr lang="en-US" sz="1200" dirty="0"/>
                        <a:t>) in a large camp or event.</a:t>
                      </a:r>
                    </a:p>
                  </a:txBody>
                  <a:tcPr/>
                </a:tc>
                <a:extLst>
                  <a:ext uri="{0D108BD9-81ED-4DB2-BD59-A6C34878D82A}">
                    <a16:rowId xmlns:a16="http://schemas.microsoft.com/office/drawing/2014/main" val="1612906006"/>
                  </a:ext>
                </a:extLst>
              </a:tr>
              <a:tr h="1210443">
                <a:tc>
                  <a:txBody>
                    <a:bodyPr/>
                    <a:lstStyle/>
                    <a:p>
                      <a:pPr algn="ctr"/>
                      <a:r>
                        <a:rPr lang="en-US" sz="2400" dirty="0">
                          <a:solidFill>
                            <a:schemeClr val="bg1"/>
                          </a:solidFill>
                        </a:rPr>
                        <a:t>Bushcraft</a:t>
                      </a:r>
                    </a:p>
                  </a:txBody>
                  <a:tcPr>
                    <a:solidFill>
                      <a:srgbClr val="7413DC"/>
                    </a:solidFill>
                  </a:tcPr>
                </a:tc>
                <a:tc>
                  <a:txBody>
                    <a:bodyPr/>
                    <a:lstStyle/>
                    <a:p>
                      <a:r>
                        <a:rPr lang="en-US" sz="1200" dirty="0"/>
                        <a:t>Have an appreciation of wilderness skills and start to practice them within the safe structure of a camp, sleepover or section evening</a:t>
                      </a:r>
                    </a:p>
                  </a:txBody>
                  <a:tcPr/>
                </a:tc>
                <a:tc>
                  <a:txBody>
                    <a:bodyPr/>
                    <a:lstStyle/>
                    <a:p>
                      <a:r>
                        <a:rPr lang="en-US" sz="1200" dirty="0"/>
                        <a:t>Practice wilderness skills alongside more traditional camp skills and experiment with a night in a shelter and a backwoods meal</a:t>
                      </a:r>
                    </a:p>
                  </a:txBody>
                  <a:tcPr/>
                </a:tc>
                <a:tc>
                  <a:txBody>
                    <a:bodyPr/>
                    <a:lstStyle/>
                    <a:p>
                      <a:r>
                        <a:rPr lang="en-US" sz="1200" dirty="0"/>
                        <a:t>Take part in short bushcraft camps and survival exercises without the safety net of a traditional camp setting.  Use bushcraft skills to enhance your comfort and reduce the equipment you need on camps</a:t>
                      </a:r>
                    </a:p>
                  </a:txBody>
                  <a:tcPr/>
                </a:tc>
                <a:tc>
                  <a:txBody>
                    <a:bodyPr/>
                    <a:lstStyle/>
                    <a:p>
                      <a:r>
                        <a:rPr lang="en-US" sz="1200" dirty="0"/>
                        <a:t>Be capable of multi-day experiences using wilderness skills. Be confident enough in your wilderness skills to use them rather than take traditional camping equipment</a:t>
                      </a:r>
                    </a:p>
                  </a:txBody>
                  <a:tcPr/>
                </a:tc>
                <a:extLst>
                  <a:ext uri="{0D108BD9-81ED-4DB2-BD59-A6C34878D82A}">
                    <a16:rowId xmlns:a16="http://schemas.microsoft.com/office/drawing/2014/main" val="4141355273"/>
                  </a:ext>
                </a:extLst>
              </a:tr>
              <a:tr h="967405">
                <a:tc>
                  <a:txBody>
                    <a:bodyPr/>
                    <a:lstStyle/>
                    <a:p>
                      <a:pPr algn="ctr"/>
                      <a:r>
                        <a:rPr lang="en-US" sz="2400" dirty="0">
                          <a:solidFill>
                            <a:schemeClr val="bg1"/>
                          </a:solidFill>
                        </a:rPr>
                        <a:t>Navigation</a:t>
                      </a:r>
                    </a:p>
                  </a:txBody>
                  <a:tcPr>
                    <a:solidFill>
                      <a:srgbClr val="7413DC"/>
                    </a:solidFill>
                  </a:tcPr>
                </a:tc>
                <a:tc>
                  <a:txBody>
                    <a:bodyPr/>
                    <a:lstStyle/>
                    <a:p>
                      <a:r>
                        <a:rPr lang="en-US" sz="1200" dirty="0"/>
                        <a:t>Use simplified maps to find locations in an enclosed space</a:t>
                      </a:r>
                    </a:p>
                  </a:txBody>
                  <a:tcPr/>
                </a:tc>
                <a:tc>
                  <a:txBody>
                    <a:bodyPr/>
                    <a:lstStyle/>
                    <a:p>
                      <a:r>
                        <a:rPr lang="en-US" sz="1200" dirty="0"/>
                        <a:t>Follow a simple walking route using a map and compass. Understand how to orient the map using the compass</a:t>
                      </a:r>
                    </a:p>
                  </a:txBody>
                  <a:tcPr/>
                </a:tc>
                <a:tc>
                  <a:txBody>
                    <a:bodyPr/>
                    <a:lstStyle/>
                    <a:p>
                      <a:r>
                        <a:rPr lang="en-US" sz="1200" dirty="0"/>
                        <a:t>Plan and navigate routes for single or two day hikes or equivalent in boats or vehicles.  In terrain with well marked trails and clear landmarks.</a:t>
                      </a:r>
                    </a:p>
                  </a:txBody>
                  <a:tcPr/>
                </a:tc>
                <a:tc>
                  <a:txBody>
                    <a:bodyPr/>
                    <a:lstStyle/>
                    <a:p>
                      <a:r>
                        <a:rPr lang="en-US" sz="1200" dirty="0"/>
                        <a:t>Plan and navigate multi day routes, including adventurous terrain, coastal water, and lakes.</a:t>
                      </a:r>
                    </a:p>
                  </a:txBody>
                  <a:tcPr/>
                </a:tc>
                <a:extLst>
                  <a:ext uri="{0D108BD9-81ED-4DB2-BD59-A6C34878D82A}">
                    <a16:rowId xmlns:a16="http://schemas.microsoft.com/office/drawing/2014/main" val="3968319679"/>
                  </a:ext>
                </a:extLst>
              </a:tr>
              <a:tr h="1191126">
                <a:tc>
                  <a:txBody>
                    <a:bodyPr/>
                    <a:lstStyle/>
                    <a:p>
                      <a:pPr algn="ctr"/>
                      <a:r>
                        <a:rPr lang="en-US" sz="2400" dirty="0">
                          <a:solidFill>
                            <a:schemeClr val="bg1"/>
                          </a:solidFill>
                        </a:rPr>
                        <a:t>Leadership</a:t>
                      </a:r>
                    </a:p>
                  </a:txBody>
                  <a:tcPr>
                    <a:solidFill>
                      <a:srgbClr val="7413DC"/>
                    </a:solidFill>
                  </a:tcPr>
                </a:tc>
                <a:tc>
                  <a:txBody>
                    <a:bodyPr/>
                    <a:lstStyle/>
                    <a:p>
                      <a:r>
                        <a:rPr lang="en-US" sz="1200" dirty="0"/>
                        <a:t>Be able to work well in small teams to complete tasks and solve problems.  Be respectful of others’ opinions and ideas.</a:t>
                      </a:r>
                    </a:p>
                  </a:txBody>
                  <a:tcPr/>
                </a:tc>
                <a:tc>
                  <a:txBody>
                    <a:bodyPr/>
                    <a:lstStyle/>
                    <a:p>
                      <a:r>
                        <a:rPr lang="en-US" sz="1200" dirty="0"/>
                        <a:t>Lead other cubs for individual tasks of up to two hours duration, understanding how to split the task up between team members and keep everyone on track.</a:t>
                      </a:r>
                    </a:p>
                  </a:txBody>
                  <a:tcPr/>
                </a:tc>
                <a:tc>
                  <a:txBody>
                    <a:bodyPr/>
                    <a:lstStyle/>
                    <a:p>
                      <a:r>
                        <a:rPr lang="en-US" sz="1200" dirty="0"/>
                        <a:t>Lead other scouts for multiple days (e.g. on camp or expedition), showing fair delegation of tasks, support for individuals, motivating the team and communicating clearly.</a:t>
                      </a:r>
                    </a:p>
                  </a:txBody>
                  <a:tcPr/>
                </a:tc>
                <a:tc>
                  <a:txBody>
                    <a:bodyPr/>
                    <a:lstStyle/>
                    <a:p>
                      <a:r>
                        <a:rPr lang="en-US" sz="1200" dirty="0"/>
                        <a:t>Be capable of leading groups of peers for extended durations, and also able to work with other age groups.  Be able to vary leadership style to best match the circumstances and the individuals.</a:t>
                      </a:r>
                    </a:p>
                  </a:txBody>
                  <a:tcPr/>
                </a:tc>
                <a:extLst>
                  <a:ext uri="{0D108BD9-81ED-4DB2-BD59-A6C34878D82A}">
                    <a16:rowId xmlns:a16="http://schemas.microsoft.com/office/drawing/2014/main" val="106066861"/>
                  </a:ext>
                </a:extLst>
              </a:tr>
            </a:tbl>
          </a:graphicData>
        </a:graphic>
      </p:graphicFrame>
    </p:spTree>
    <p:extLst>
      <p:ext uri="{BB962C8B-B14F-4D97-AF65-F5344CB8AC3E}">
        <p14:creationId xmlns:p14="http://schemas.microsoft.com/office/powerpoint/2010/main" val="2817697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Rectangle 115">
            <a:extLst>
              <a:ext uri="{FF2B5EF4-FFF2-40B4-BE49-F238E27FC236}">
                <a16:creationId xmlns:a16="http://schemas.microsoft.com/office/drawing/2014/main" id="{E7AA5420-8EFC-6F48-B4C8-E1FCA2BA65B0}"/>
              </a:ext>
            </a:extLst>
          </p:cNvPr>
          <p:cNvSpPr/>
          <p:nvPr/>
        </p:nvSpPr>
        <p:spPr>
          <a:xfrm>
            <a:off x="1551842" y="4996051"/>
            <a:ext cx="6233023" cy="132623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ABE3BC3D-2784-B84C-8179-1D48F273CCBA}"/>
              </a:ext>
            </a:extLst>
          </p:cNvPr>
          <p:cNvSpPr/>
          <p:nvPr/>
        </p:nvSpPr>
        <p:spPr>
          <a:xfrm>
            <a:off x="1562706" y="3860864"/>
            <a:ext cx="6222159" cy="103593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87">
            <a:extLst>
              <a:ext uri="{FF2B5EF4-FFF2-40B4-BE49-F238E27FC236}">
                <a16:creationId xmlns:a16="http://schemas.microsoft.com/office/drawing/2014/main" id="{480D6ADC-2975-F64C-88A8-6A838A5D9F48}"/>
              </a:ext>
            </a:extLst>
          </p:cNvPr>
          <p:cNvSpPr/>
          <p:nvPr/>
        </p:nvSpPr>
        <p:spPr>
          <a:xfrm>
            <a:off x="4647287" y="2617835"/>
            <a:ext cx="3137578" cy="1152961"/>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Rectangle 86">
            <a:extLst>
              <a:ext uri="{FF2B5EF4-FFF2-40B4-BE49-F238E27FC236}">
                <a16:creationId xmlns:a16="http://schemas.microsoft.com/office/drawing/2014/main" id="{477D97C3-A723-EF4E-BD29-BFC8DE4BBCBF}"/>
              </a:ext>
            </a:extLst>
          </p:cNvPr>
          <p:cNvSpPr/>
          <p:nvPr/>
        </p:nvSpPr>
        <p:spPr>
          <a:xfrm>
            <a:off x="1570321" y="2616371"/>
            <a:ext cx="2974040" cy="1152961"/>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a:extLst>
              <a:ext uri="{FF2B5EF4-FFF2-40B4-BE49-F238E27FC236}">
                <a16:creationId xmlns:a16="http://schemas.microsoft.com/office/drawing/2014/main" id="{F23CCC1E-5500-0B4F-96D0-6B4329002558}"/>
              </a:ext>
            </a:extLst>
          </p:cNvPr>
          <p:cNvSpPr/>
          <p:nvPr/>
        </p:nvSpPr>
        <p:spPr>
          <a:xfrm>
            <a:off x="1551842" y="1480028"/>
            <a:ext cx="6233023" cy="103593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256AB485-4068-284B-A8D8-61CB3424CD77}"/>
              </a:ext>
            </a:extLst>
          </p:cNvPr>
          <p:cNvGrpSpPr/>
          <p:nvPr/>
        </p:nvGrpSpPr>
        <p:grpSpPr>
          <a:xfrm>
            <a:off x="215188" y="230293"/>
            <a:ext cx="1149786" cy="748010"/>
            <a:chOff x="1243080" y="996480"/>
            <a:chExt cx="7627680" cy="5568840"/>
          </a:xfrm>
          <a:solidFill>
            <a:schemeClr val="bg1"/>
          </a:solidFill>
        </p:grpSpPr>
        <p:sp>
          <p:nvSpPr>
            <p:cNvPr id="21" name="Freeform 1">
              <a:extLst>
                <a:ext uri="{FF2B5EF4-FFF2-40B4-BE49-F238E27FC236}">
                  <a16:creationId xmlns:a16="http://schemas.microsoft.com/office/drawing/2014/main" id="{4FBA9400-3FF4-E743-97E3-3BF59093F8A6}"/>
                </a:ext>
              </a:extLst>
            </p:cNvPr>
            <p:cNvSpPr/>
            <p:nvPr/>
          </p:nvSpPr>
          <p:spPr>
            <a:xfrm>
              <a:off x="1243080" y="4809960"/>
              <a:ext cx="1350360" cy="1744200"/>
            </a:xfrm>
            <a:custGeom>
              <a:avLst/>
              <a:gdLst/>
              <a:ahLst/>
              <a:cxnLst/>
              <a:rect l="0" t="0" r="r" b="b"/>
              <a:pathLst>
                <a:path w="3751" h="4845">
                  <a:moveTo>
                    <a:pt x="0" y="4094"/>
                  </a:moveTo>
                  <a:lnTo>
                    <a:pt x="0" y="4094"/>
                  </a:lnTo>
                  <a:cubicBezTo>
                    <a:pt x="625" y="3375"/>
                    <a:pt x="625" y="3375"/>
                    <a:pt x="625" y="3375"/>
                  </a:cubicBezTo>
                  <a:cubicBezTo>
                    <a:pt x="1063" y="3719"/>
                    <a:pt x="1500" y="3937"/>
                    <a:pt x="2032" y="3937"/>
                  </a:cubicBezTo>
                  <a:cubicBezTo>
                    <a:pt x="2469" y="3937"/>
                    <a:pt x="2719" y="3781"/>
                    <a:pt x="2719" y="3500"/>
                  </a:cubicBezTo>
                  <a:cubicBezTo>
                    <a:pt x="2719" y="3469"/>
                    <a:pt x="2719" y="3469"/>
                    <a:pt x="2719" y="3469"/>
                  </a:cubicBezTo>
                  <a:cubicBezTo>
                    <a:pt x="2719" y="3219"/>
                    <a:pt x="2563" y="3094"/>
                    <a:pt x="1782" y="2875"/>
                  </a:cubicBezTo>
                  <a:cubicBezTo>
                    <a:pt x="813" y="2625"/>
                    <a:pt x="188" y="2375"/>
                    <a:pt x="188" y="1437"/>
                  </a:cubicBezTo>
                  <a:cubicBezTo>
                    <a:pt x="188" y="1406"/>
                    <a:pt x="188" y="1406"/>
                    <a:pt x="188" y="1406"/>
                  </a:cubicBezTo>
                  <a:cubicBezTo>
                    <a:pt x="188" y="562"/>
                    <a:pt x="875" y="0"/>
                    <a:pt x="1844" y="0"/>
                  </a:cubicBezTo>
                  <a:cubicBezTo>
                    <a:pt x="2532" y="0"/>
                    <a:pt x="3125" y="219"/>
                    <a:pt x="3594" y="594"/>
                  </a:cubicBezTo>
                  <a:cubicBezTo>
                    <a:pt x="3063" y="1375"/>
                    <a:pt x="3063" y="1375"/>
                    <a:pt x="3063" y="1375"/>
                  </a:cubicBezTo>
                  <a:cubicBezTo>
                    <a:pt x="2656" y="1094"/>
                    <a:pt x="2250" y="906"/>
                    <a:pt x="1844" y="906"/>
                  </a:cubicBezTo>
                  <a:cubicBezTo>
                    <a:pt x="1438" y="906"/>
                    <a:pt x="1219" y="1094"/>
                    <a:pt x="1219" y="1312"/>
                  </a:cubicBezTo>
                  <a:cubicBezTo>
                    <a:pt x="1219" y="1344"/>
                    <a:pt x="1219" y="1344"/>
                    <a:pt x="1219" y="1344"/>
                  </a:cubicBezTo>
                  <a:cubicBezTo>
                    <a:pt x="1219" y="1656"/>
                    <a:pt x="1438" y="1750"/>
                    <a:pt x="2250" y="1969"/>
                  </a:cubicBezTo>
                  <a:cubicBezTo>
                    <a:pt x="3219" y="2219"/>
                    <a:pt x="3750" y="2562"/>
                    <a:pt x="3750" y="3375"/>
                  </a:cubicBezTo>
                  <a:lnTo>
                    <a:pt x="3750" y="3375"/>
                  </a:lnTo>
                  <a:cubicBezTo>
                    <a:pt x="3750" y="4312"/>
                    <a:pt x="3031" y="4844"/>
                    <a:pt x="2032" y="4844"/>
                  </a:cubicBezTo>
                  <a:cubicBezTo>
                    <a:pt x="1313" y="4844"/>
                    <a:pt x="563" y="4594"/>
                    <a:pt x="0" y="4094"/>
                  </a:cubicBezTo>
                </a:path>
              </a:pathLst>
            </a:custGeom>
            <a:grpFill/>
            <a:ln>
              <a:noFill/>
            </a:ln>
          </p:spPr>
        </p:sp>
        <p:sp>
          <p:nvSpPr>
            <p:cNvPr id="22" name="Freeform 2">
              <a:extLst>
                <a:ext uri="{FF2B5EF4-FFF2-40B4-BE49-F238E27FC236}">
                  <a16:creationId xmlns:a16="http://schemas.microsoft.com/office/drawing/2014/main" id="{0BCDD766-B6B8-0D45-9349-CF60ECC776F3}"/>
                </a:ext>
              </a:extLst>
            </p:cNvPr>
            <p:cNvSpPr/>
            <p:nvPr/>
          </p:nvSpPr>
          <p:spPr>
            <a:xfrm>
              <a:off x="2728080" y="5203800"/>
              <a:ext cx="1215360" cy="1361520"/>
            </a:xfrm>
            <a:custGeom>
              <a:avLst/>
              <a:gdLst/>
              <a:ahLst/>
              <a:cxnLst/>
              <a:rect l="0" t="0" r="r" b="b"/>
              <a:pathLst>
                <a:path w="3376" h="3782">
                  <a:moveTo>
                    <a:pt x="0" y="1906"/>
                  </a:moveTo>
                  <a:lnTo>
                    <a:pt x="0" y="1906"/>
                  </a:lnTo>
                  <a:cubicBezTo>
                    <a:pt x="0" y="1875"/>
                    <a:pt x="0" y="1875"/>
                    <a:pt x="0" y="1875"/>
                  </a:cubicBezTo>
                  <a:cubicBezTo>
                    <a:pt x="0" y="843"/>
                    <a:pt x="813" y="0"/>
                    <a:pt x="1907" y="0"/>
                  </a:cubicBezTo>
                  <a:cubicBezTo>
                    <a:pt x="2594" y="0"/>
                    <a:pt x="3032" y="250"/>
                    <a:pt x="3344" y="625"/>
                  </a:cubicBezTo>
                  <a:cubicBezTo>
                    <a:pt x="2719" y="1281"/>
                    <a:pt x="2719" y="1281"/>
                    <a:pt x="2719" y="1281"/>
                  </a:cubicBezTo>
                  <a:cubicBezTo>
                    <a:pt x="2500" y="1031"/>
                    <a:pt x="2282" y="906"/>
                    <a:pt x="1907" y="906"/>
                  </a:cubicBezTo>
                  <a:cubicBezTo>
                    <a:pt x="1407" y="906"/>
                    <a:pt x="1032" y="1343"/>
                    <a:pt x="1032" y="1875"/>
                  </a:cubicBezTo>
                  <a:lnTo>
                    <a:pt x="1032" y="1875"/>
                  </a:lnTo>
                  <a:cubicBezTo>
                    <a:pt x="1032" y="2437"/>
                    <a:pt x="1375" y="2875"/>
                    <a:pt x="1938" y="2875"/>
                  </a:cubicBezTo>
                  <a:cubicBezTo>
                    <a:pt x="2282" y="2875"/>
                    <a:pt x="2532" y="2750"/>
                    <a:pt x="2782" y="2500"/>
                  </a:cubicBezTo>
                  <a:cubicBezTo>
                    <a:pt x="3375" y="3125"/>
                    <a:pt x="3375" y="3125"/>
                    <a:pt x="3375" y="3125"/>
                  </a:cubicBezTo>
                  <a:cubicBezTo>
                    <a:pt x="3032" y="3500"/>
                    <a:pt x="2625" y="3781"/>
                    <a:pt x="1907" y="3781"/>
                  </a:cubicBezTo>
                  <a:cubicBezTo>
                    <a:pt x="813" y="3781"/>
                    <a:pt x="0" y="2937"/>
                    <a:pt x="0" y="1906"/>
                  </a:cubicBezTo>
                </a:path>
              </a:pathLst>
            </a:custGeom>
            <a:grpFill/>
            <a:ln>
              <a:noFill/>
            </a:ln>
          </p:spPr>
        </p:sp>
        <p:sp>
          <p:nvSpPr>
            <p:cNvPr id="23" name="Freeform 3">
              <a:extLst>
                <a:ext uri="{FF2B5EF4-FFF2-40B4-BE49-F238E27FC236}">
                  <a16:creationId xmlns:a16="http://schemas.microsoft.com/office/drawing/2014/main" id="{61636A84-786E-0649-BCB3-EF8B8EBA69B4}"/>
                </a:ext>
              </a:extLst>
            </p:cNvPr>
            <p:cNvSpPr/>
            <p:nvPr/>
          </p:nvSpPr>
          <p:spPr>
            <a:xfrm>
              <a:off x="4010760" y="5203800"/>
              <a:ext cx="1417320" cy="1361520"/>
            </a:xfrm>
            <a:custGeom>
              <a:avLst/>
              <a:gdLst/>
              <a:ahLst/>
              <a:cxnLst/>
              <a:rect l="0" t="0" r="r" b="b"/>
              <a:pathLst>
                <a:path w="3937" h="3782">
                  <a:moveTo>
                    <a:pt x="0" y="1906"/>
                  </a:moveTo>
                  <a:lnTo>
                    <a:pt x="0" y="1906"/>
                  </a:lnTo>
                  <a:cubicBezTo>
                    <a:pt x="0" y="1875"/>
                    <a:pt x="0" y="1875"/>
                    <a:pt x="0" y="1875"/>
                  </a:cubicBezTo>
                  <a:cubicBezTo>
                    <a:pt x="0" y="843"/>
                    <a:pt x="844" y="0"/>
                    <a:pt x="1969" y="0"/>
                  </a:cubicBezTo>
                  <a:cubicBezTo>
                    <a:pt x="3093" y="0"/>
                    <a:pt x="3936" y="843"/>
                    <a:pt x="3936" y="1875"/>
                  </a:cubicBezTo>
                  <a:lnTo>
                    <a:pt x="3936" y="1875"/>
                  </a:lnTo>
                  <a:cubicBezTo>
                    <a:pt x="3936" y="2937"/>
                    <a:pt x="3093" y="3781"/>
                    <a:pt x="1969" y="3781"/>
                  </a:cubicBezTo>
                  <a:cubicBezTo>
                    <a:pt x="844" y="3781"/>
                    <a:pt x="0" y="2937"/>
                    <a:pt x="0" y="1906"/>
                  </a:cubicBezTo>
                  <a:moveTo>
                    <a:pt x="2906" y="1906"/>
                  </a:moveTo>
                  <a:lnTo>
                    <a:pt x="2906" y="1906"/>
                  </a:lnTo>
                  <a:cubicBezTo>
                    <a:pt x="2906" y="1875"/>
                    <a:pt x="2906" y="1875"/>
                    <a:pt x="2906" y="1875"/>
                  </a:cubicBezTo>
                  <a:cubicBezTo>
                    <a:pt x="2906" y="1343"/>
                    <a:pt x="2531" y="906"/>
                    <a:pt x="1969" y="906"/>
                  </a:cubicBezTo>
                  <a:cubicBezTo>
                    <a:pt x="1375" y="906"/>
                    <a:pt x="1031" y="1343"/>
                    <a:pt x="1031" y="1875"/>
                  </a:cubicBezTo>
                  <a:lnTo>
                    <a:pt x="1031" y="1875"/>
                  </a:lnTo>
                  <a:cubicBezTo>
                    <a:pt x="1031" y="2437"/>
                    <a:pt x="1406" y="2875"/>
                    <a:pt x="1969" y="2875"/>
                  </a:cubicBezTo>
                  <a:cubicBezTo>
                    <a:pt x="2562" y="2875"/>
                    <a:pt x="2906" y="2437"/>
                    <a:pt x="2906" y="1906"/>
                  </a:cubicBezTo>
                </a:path>
              </a:pathLst>
            </a:custGeom>
            <a:grpFill/>
            <a:ln>
              <a:noFill/>
            </a:ln>
          </p:spPr>
        </p:sp>
        <p:sp>
          <p:nvSpPr>
            <p:cNvPr id="24" name="Freeform 4">
              <a:extLst>
                <a:ext uri="{FF2B5EF4-FFF2-40B4-BE49-F238E27FC236}">
                  <a16:creationId xmlns:a16="http://schemas.microsoft.com/office/drawing/2014/main" id="{9BDB1C36-84F9-4841-AC6F-FE63E4A73085}"/>
                </a:ext>
              </a:extLst>
            </p:cNvPr>
            <p:cNvSpPr/>
            <p:nvPr/>
          </p:nvSpPr>
          <p:spPr>
            <a:xfrm>
              <a:off x="5574240" y="5226120"/>
              <a:ext cx="1192680" cy="1328040"/>
            </a:xfrm>
            <a:custGeom>
              <a:avLst/>
              <a:gdLst/>
              <a:ahLst/>
              <a:cxnLst/>
              <a:rect l="0" t="0" r="r" b="b"/>
              <a:pathLst>
                <a:path w="3313" h="3689">
                  <a:moveTo>
                    <a:pt x="0" y="2344"/>
                  </a:moveTo>
                  <a:lnTo>
                    <a:pt x="0" y="2344"/>
                  </a:lnTo>
                  <a:cubicBezTo>
                    <a:pt x="0" y="0"/>
                    <a:pt x="0" y="0"/>
                    <a:pt x="0" y="0"/>
                  </a:cubicBezTo>
                  <a:cubicBezTo>
                    <a:pt x="1000" y="0"/>
                    <a:pt x="1000" y="0"/>
                    <a:pt x="1000" y="0"/>
                  </a:cubicBezTo>
                  <a:cubicBezTo>
                    <a:pt x="1000" y="2031"/>
                    <a:pt x="1000" y="2031"/>
                    <a:pt x="1000" y="2031"/>
                  </a:cubicBezTo>
                  <a:cubicBezTo>
                    <a:pt x="1000" y="2531"/>
                    <a:pt x="1250" y="2781"/>
                    <a:pt x="1625" y="2781"/>
                  </a:cubicBezTo>
                  <a:cubicBezTo>
                    <a:pt x="2031" y="2781"/>
                    <a:pt x="2281" y="2531"/>
                    <a:pt x="2281" y="2031"/>
                  </a:cubicBezTo>
                  <a:cubicBezTo>
                    <a:pt x="2281" y="0"/>
                    <a:pt x="2281" y="0"/>
                    <a:pt x="2281" y="0"/>
                  </a:cubicBezTo>
                  <a:cubicBezTo>
                    <a:pt x="3312" y="0"/>
                    <a:pt x="3312" y="0"/>
                    <a:pt x="3312" y="0"/>
                  </a:cubicBezTo>
                  <a:cubicBezTo>
                    <a:pt x="3312" y="3625"/>
                    <a:pt x="3312" y="3625"/>
                    <a:pt x="3312" y="3625"/>
                  </a:cubicBezTo>
                  <a:cubicBezTo>
                    <a:pt x="2281" y="3625"/>
                    <a:pt x="2281" y="3625"/>
                    <a:pt x="2281" y="3625"/>
                  </a:cubicBezTo>
                  <a:cubicBezTo>
                    <a:pt x="2281" y="3125"/>
                    <a:pt x="2281" y="3125"/>
                    <a:pt x="2281" y="3125"/>
                  </a:cubicBezTo>
                  <a:cubicBezTo>
                    <a:pt x="2031" y="3406"/>
                    <a:pt x="1750" y="3688"/>
                    <a:pt x="1218" y="3688"/>
                  </a:cubicBezTo>
                  <a:cubicBezTo>
                    <a:pt x="437" y="3688"/>
                    <a:pt x="0" y="3188"/>
                    <a:pt x="0" y="2344"/>
                  </a:cubicBezTo>
                </a:path>
              </a:pathLst>
            </a:custGeom>
            <a:grpFill/>
            <a:ln>
              <a:noFill/>
            </a:ln>
          </p:spPr>
        </p:sp>
        <p:sp>
          <p:nvSpPr>
            <p:cNvPr id="25" name="Freeform 5">
              <a:extLst>
                <a:ext uri="{FF2B5EF4-FFF2-40B4-BE49-F238E27FC236}">
                  <a16:creationId xmlns:a16="http://schemas.microsoft.com/office/drawing/2014/main" id="{DE9B3F01-01A6-6A4E-851D-F33E7F79479F}"/>
                </a:ext>
              </a:extLst>
            </p:cNvPr>
            <p:cNvSpPr/>
            <p:nvPr/>
          </p:nvSpPr>
          <p:spPr>
            <a:xfrm>
              <a:off x="6980400" y="4899960"/>
              <a:ext cx="675360" cy="1654200"/>
            </a:xfrm>
            <a:custGeom>
              <a:avLst/>
              <a:gdLst/>
              <a:ahLst/>
              <a:cxnLst/>
              <a:rect l="0" t="0" r="r" b="b"/>
              <a:pathLst>
                <a:path w="1876" h="4595">
                  <a:moveTo>
                    <a:pt x="0" y="3500"/>
                  </a:moveTo>
                  <a:lnTo>
                    <a:pt x="0" y="3500"/>
                  </a:lnTo>
                  <a:cubicBezTo>
                    <a:pt x="0" y="0"/>
                    <a:pt x="0" y="0"/>
                    <a:pt x="0" y="0"/>
                  </a:cubicBezTo>
                  <a:cubicBezTo>
                    <a:pt x="1031" y="0"/>
                    <a:pt x="1031" y="0"/>
                    <a:pt x="1031" y="0"/>
                  </a:cubicBezTo>
                  <a:cubicBezTo>
                    <a:pt x="1031" y="906"/>
                    <a:pt x="1031" y="906"/>
                    <a:pt x="1031" y="906"/>
                  </a:cubicBezTo>
                  <a:cubicBezTo>
                    <a:pt x="1875" y="906"/>
                    <a:pt x="1875" y="906"/>
                    <a:pt x="1875" y="906"/>
                  </a:cubicBezTo>
                  <a:cubicBezTo>
                    <a:pt x="1875" y="1781"/>
                    <a:pt x="1875" y="1781"/>
                    <a:pt x="1875" y="1781"/>
                  </a:cubicBezTo>
                  <a:cubicBezTo>
                    <a:pt x="1031" y="1781"/>
                    <a:pt x="1031" y="1781"/>
                    <a:pt x="1031" y="1781"/>
                  </a:cubicBezTo>
                  <a:cubicBezTo>
                    <a:pt x="1031" y="3344"/>
                    <a:pt x="1031" y="3344"/>
                    <a:pt x="1031" y="3344"/>
                  </a:cubicBezTo>
                  <a:cubicBezTo>
                    <a:pt x="1031" y="3562"/>
                    <a:pt x="1125" y="3687"/>
                    <a:pt x="1344" y="3687"/>
                  </a:cubicBezTo>
                  <a:cubicBezTo>
                    <a:pt x="1531" y="3687"/>
                    <a:pt x="1719" y="3656"/>
                    <a:pt x="1844" y="3562"/>
                  </a:cubicBezTo>
                  <a:cubicBezTo>
                    <a:pt x="1844" y="4375"/>
                    <a:pt x="1844" y="4375"/>
                    <a:pt x="1844" y="4375"/>
                  </a:cubicBezTo>
                  <a:cubicBezTo>
                    <a:pt x="1656" y="4531"/>
                    <a:pt x="1406" y="4594"/>
                    <a:pt x="1031" y="4594"/>
                  </a:cubicBezTo>
                  <a:cubicBezTo>
                    <a:pt x="406" y="4594"/>
                    <a:pt x="0" y="4344"/>
                    <a:pt x="0" y="3500"/>
                  </a:cubicBezTo>
                </a:path>
              </a:pathLst>
            </a:custGeom>
            <a:grpFill/>
            <a:ln>
              <a:noFill/>
            </a:ln>
          </p:spPr>
        </p:sp>
        <p:sp>
          <p:nvSpPr>
            <p:cNvPr id="26" name="Freeform 6">
              <a:extLst>
                <a:ext uri="{FF2B5EF4-FFF2-40B4-BE49-F238E27FC236}">
                  <a16:creationId xmlns:a16="http://schemas.microsoft.com/office/drawing/2014/main" id="{EC3ACA4A-1ABC-6C47-9644-119AE8C8821E}"/>
                </a:ext>
              </a:extLst>
            </p:cNvPr>
            <p:cNvSpPr/>
            <p:nvPr/>
          </p:nvSpPr>
          <p:spPr>
            <a:xfrm>
              <a:off x="7812720" y="5214960"/>
              <a:ext cx="1058040" cy="1339200"/>
            </a:xfrm>
            <a:custGeom>
              <a:avLst/>
              <a:gdLst/>
              <a:ahLst/>
              <a:cxnLst/>
              <a:rect l="0" t="0" r="r" b="b"/>
              <a:pathLst>
                <a:path w="2939" h="3720">
                  <a:moveTo>
                    <a:pt x="0" y="3187"/>
                  </a:moveTo>
                  <a:lnTo>
                    <a:pt x="0" y="3187"/>
                  </a:lnTo>
                  <a:cubicBezTo>
                    <a:pt x="438" y="2500"/>
                    <a:pt x="438" y="2500"/>
                    <a:pt x="438" y="2500"/>
                  </a:cubicBezTo>
                  <a:cubicBezTo>
                    <a:pt x="844" y="2781"/>
                    <a:pt x="1250" y="2937"/>
                    <a:pt x="1594" y="2937"/>
                  </a:cubicBezTo>
                  <a:cubicBezTo>
                    <a:pt x="1875" y="2937"/>
                    <a:pt x="2032" y="2844"/>
                    <a:pt x="2032" y="2656"/>
                  </a:cubicBezTo>
                  <a:lnTo>
                    <a:pt x="2032" y="2656"/>
                  </a:lnTo>
                  <a:cubicBezTo>
                    <a:pt x="2032" y="2437"/>
                    <a:pt x="1657" y="2344"/>
                    <a:pt x="1282" y="2250"/>
                  </a:cubicBezTo>
                  <a:cubicBezTo>
                    <a:pt x="782" y="2094"/>
                    <a:pt x="188" y="1844"/>
                    <a:pt x="188" y="1156"/>
                  </a:cubicBezTo>
                  <a:cubicBezTo>
                    <a:pt x="188" y="1125"/>
                    <a:pt x="188" y="1125"/>
                    <a:pt x="188" y="1125"/>
                  </a:cubicBezTo>
                  <a:cubicBezTo>
                    <a:pt x="188" y="406"/>
                    <a:pt x="782" y="0"/>
                    <a:pt x="1532" y="0"/>
                  </a:cubicBezTo>
                  <a:cubicBezTo>
                    <a:pt x="1969" y="0"/>
                    <a:pt x="2469" y="156"/>
                    <a:pt x="2875" y="406"/>
                  </a:cubicBezTo>
                  <a:cubicBezTo>
                    <a:pt x="2469" y="1125"/>
                    <a:pt x="2469" y="1125"/>
                    <a:pt x="2469" y="1125"/>
                  </a:cubicBezTo>
                  <a:cubicBezTo>
                    <a:pt x="2125" y="906"/>
                    <a:pt x="1750" y="781"/>
                    <a:pt x="1500" y="781"/>
                  </a:cubicBezTo>
                  <a:cubicBezTo>
                    <a:pt x="1250" y="781"/>
                    <a:pt x="1125" y="875"/>
                    <a:pt x="1125" y="1031"/>
                  </a:cubicBezTo>
                  <a:lnTo>
                    <a:pt x="1125" y="1031"/>
                  </a:lnTo>
                  <a:cubicBezTo>
                    <a:pt x="1125" y="1250"/>
                    <a:pt x="1469" y="1344"/>
                    <a:pt x="1844" y="1469"/>
                  </a:cubicBezTo>
                  <a:cubicBezTo>
                    <a:pt x="2375" y="1656"/>
                    <a:pt x="2938" y="1875"/>
                    <a:pt x="2938" y="2562"/>
                  </a:cubicBezTo>
                  <a:lnTo>
                    <a:pt x="2938" y="2562"/>
                  </a:lnTo>
                  <a:cubicBezTo>
                    <a:pt x="2938" y="3375"/>
                    <a:pt x="2344" y="3719"/>
                    <a:pt x="1563" y="3719"/>
                  </a:cubicBezTo>
                  <a:cubicBezTo>
                    <a:pt x="1063" y="3719"/>
                    <a:pt x="500" y="3562"/>
                    <a:pt x="0" y="3187"/>
                  </a:cubicBezTo>
                </a:path>
              </a:pathLst>
            </a:custGeom>
            <a:grpFill/>
            <a:ln>
              <a:noFill/>
            </a:ln>
          </p:spPr>
        </p:sp>
        <p:sp>
          <p:nvSpPr>
            <p:cNvPr id="27" name="Freeform 7">
              <a:extLst>
                <a:ext uri="{FF2B5EF4-FFF2-40B4-BE49-F238E27FC236}">
                  <a16:creationId xmlns:a16="http://schemas.microsoft.com/office/drawing/2014/main" id="{80FD82A9-F49B-E741-BA9B-9B24500EB066}"/>
                </a:ext>
              </a:extLst>
            </p:cNvPr>
            <p:cNvSpPr/>
            <p:nvPr/>
          </p:nvSpPr>
          <p:spPr>
            <a:xfrm>
              <a:off x="3144600" y="2076480"/>
              <a:ext cx="1395360" cy="934200"/>
            </a:xfrm>
            <a:custGeom>
              <a:avLst/>
              <a:gdLst/>
              <a:ahLst/>
              <a:cxnLst/>
              <a:rect l="0" t="0" r="r" b="b"/>
              <a:pathLst>
                <a:path w="3876" h="2595">
                  <a:moveTo>
                    <a:pt x="2843" y="1281"/>
                  </a:moveTo>
                  <a:lnTo>
                    <a:pt x="2843" y="1281"/>
                  </a:lnTo>
                  <a:cubicBezTo>
                    <a:pt x="3125" y="1750"/>
                    <a:pt x="3281" y="2250"/>
                    <a:pt x="3312" y="2594"/>
                  </a:cubicBezTo>
                  <a:cubicBezTo>
                    <a:pt x="3875" y="2594"/>
                    <a:pt x="3875" y="2594"/>
                    <a:pt x="3875" y="2594"/>
                  </a:cubicBezTo>
                  <a:cubicBezTo>
                    <a:pt x="3812" y="2188"/>
                    <a:pt x="3656" y="1563"/>
                    <a:pt x="3281" y="1000"/>
                  </a:cubicBezTo>
                  <a:cubicBezTo>
                    <a:pt x="2843" y="344"/>
                    <a:pt x="2312" y="0"/>
                    <a:pt x="1687" y="0"/>
                  </a:cubicBezTo>
                  <a:cubicBezTo>
                    <a:pt x="1656" y="0"/>
                    <a:pt x="1656" y="0"/>
                    <a:pt x="1656" y="0"/>
                  </a:cubicBezTo>
                  <a:cubicBezTo>
                    <a:pt x="1187" y="0"/>
                    <a:pt x="750" y="219"/>
                    <a:pt x="437" y="594"/>
                  </a:cubicBezTo>
                  <a:cubicBezTo>
                    <a:pt x="125" y="969"/>
                    <a:pt x="0" y="1500"/>
                    <a:pt x="125" y="1969"/>
                  </a:cubicBezTo>
                  <a:cubicBezTo>
                    <a:pt x="625" y="1875"/>
                    <a:pt x="625" y="1875"/>
                    <a:pt x="625" y="1875"/>
                  </a:cubicBezTo>
                  <a:cubicBezTo>
                    <a:pt x="562" y="1531"/>
                    <a:pt x="656" y="1188"/>
                    <a:pt x="843" y="906"/>
                  </a:cubicBezTo>
                  <a:cubicBezTo>
                    <a:pt x="1062" y="656"/>
                    <a:pt x="1343" y="531"/>
                    <a:pt x="1656" y="531"/>
                  </a:cubicBezTo>
                  <a:cubicBezTo>
                    <a:pt x="1687" y="531"/>
                    <a:pt x="1687" y="531"/>
                    <a:pt x="1687" y="531"/>
                  </a:cubicBezTo>
                  <a:cubicBezTo>
                    <a:pt x="2218" y="531"/>
                    <a:pt x="2625" y="938"/>
                    <a:pt x="2843" y="1281"/>
                  </a:cubicBezTo>
                </a:path>
              </a:pathLst>
            </a:custGeom>
            <a:grpFill/>
            <a:ln>
              <a:noFill/>
            </a:ln>
          </p:spPr>
        </p:sp>
        <p:sp>
          <p:nvSpPr>
            <p:cNvPr id="28" name="Freeform 8">
              <a:extLst>
                <a:ext uri="{FF2B5EF4-FFF2-40B4-BE49-F238E27FC236}">
                  <a16:creationId xmlns:a16="http://schemas.microsoft.com/office/drawing/2014/main" id="{E490B2EA-4955-A54E-BC40-E186C53E7309}"/>
                </a:ext>
              </a:extLst>
            </p:cNvPr>
            <p:cNvSpPr/>
            <p:nvPr/>
          </p:nvSpPr>
          <p:spPr>
            <a:xfrm>
              <a:off x="4528080" y="3539160"/>
              <a:ext cx="1057680" cy="900000"/>
            </a:xfrm>
            <a:custGeom>
              <a:avLst/>
              <a:gdLst/>
              <a:ahLst/>
              <a:cxnLst/>
              <a:rect l="0" t="0" r="r" b="b"/>
              <a:pathLst>
                <a:path w="2938" h="2500">
                  <a:moveTo>
                    <a:pt x="2843" y="936"/>
                  </a:moveTo>
                  <a:lnTo>
                    <a:pt x="2843" y="936"/>
                  </a:lnTo>
                  <a:cubicBezTo>
                    <a:pt x="2656" y="656"/>
                    <a:pt x="2499" y="312"/>
                    <a:pt x="2437" y="0"/>
                  </a:cubicBezTo>
                  <a:cubicBezTo>
                    <a:pt x="1874" y="0"/>
                    <a:pt x="1874" y="0"/>
                    <a:pt x="1874" y="0"/>
                  </a:cubicBezTo>
                  <a:cubicBezTo>
                    <a:pt x="1937" y="250"/>
                    <a:pt x="2031" y="656"/>
                    <a:pt x="2343" y="1124"/>
                  </a:cubicBezTo>
                  <a:cubicBezTo>
                    <a:pt x="2156" y="1436"/>
                    <a:pt x="1812" y="1717"/>
                    <a:pt x="1469" y="1905"/>
                  </a:cubicBezTo>
                  <a:lnTo>
                    <a:pt x="1469" y="1905"/>
                  </a:lnTo>
                  <a:lnTo>
                    <a:pt x="1469" y="1905"/>
                  </a:lnTo>
                  <a:cubicBezTo>
                    <a:pt x="1125" y="1717"/>
                    <a:pt x="813" y="1436"/>
                    <a:pt x="625" y="1124"/>
                  </a:cubicBezTo>
                  <a:cubicBezTo>
                    <a:pt x="907" y="656"/>
                    <a:pt x="1032" y="250"/>
                    <a:pt x="1063" y="0"/>
                  </a:cubicBezTo>
                  <a:cubicBezTo>
                    <a:pt x="532" y="0"/>
                    <a:pt x="532" y="0"/>
                    <a:pt x="532" y="0"/>
                  </a:cubicBezTo>
                  <a:cubicBezTo>
                    <a:pt x="469" y="312"/>
                    <a:pt x="313" y="656"/>
                    <a:pt x="94" y="936"/>
                  </a:cubicBezTo>
                  <a:cubicBezTo>
                    <a:pt x="0" y="1061"/>
                    <a:pt x="0" y="1061"/>
                    <a:pt x="0" y="1061"/>
                  </a:cubicBezTo>
                  <a:cubicBezTo>
                    <a:pt x="63" y="1217"/>
                    <a:pt x="63" y="1217"/>
                    <a:pt x="63" y="1217"/>
                  </a:cubicBezTo>
                  <a:cubicBezTo>
                    <a:pt x="313" y="1717"/>
                    <a:pt x="813" y="2186"/>
                    <a:pt x="1375" y="2436"/>
                  </a:cubicBezTo>
                  <a:cubicBezTo>
                    <a:pt x="1469" y="2499"/>
                    <a:pt x="1469" y="2499"/>
                    <a:pt x="1469" y="2499"/>
                  </a:cubicBezTo>
                  <a:lnTo>
                    <a:pt x="1469" y="2499"/>
                  </a:lnTo>
                  <a:lnTo>
                    <a:pt x="1469" y="2499"/>
                  </a:lnTo>
                  <a:cubicBezTo>
                    <a:pt x="1593" y="2436"/>
                    <a:pt x="1593" y="2436"/>
                    <a:pt x="1593" y="2436"/>
                  </a:cubicBezTo>
                  <a:cubicBezTo>
                    <a:pt x="2124" y="2186"/>
                    <a:pt x="2656" y="1717"/>
                    <a:pt x="2874" y="1217"/>
                  </a:cubicBezTo>
                  <a:cubicBezTo>
                    <a:pt x="2937" y="1061"/>
                    <a:pt x="2937" y="1061"/>
                    <a:pt x="2937" y="1061"/>
                  </a:cubicBezTo>
                  <a:lnTo>
                    <a:pt x="2843" y="936"/>
                  </a:lnTo>
                </a:path>
              </a:pathLst>
            </a:custGeom>
            <a:grpFill/>
            <a:ln>
              <a:noFill/>
            </a:ln>
          </p:spPr>
        </p:sp>
        <p:sp>
          <p:nvSpPr>
            <p:cNvPr id="29" name="Freeform 9">
              <a:extLst>
                <a:ext uri="{FF2B5EF4-FFF2-40B4-BE49-F238E27FC236}">
                  <a16:creationId xmlns:a16="http://schemas.microsoft.com/office/drawing/2014/main" id="{67AE2EE4-2DC3-D947-A503-7AC013BB97FA}"/>
                </a:ext>
              </a:extLst>
            </p:cNvPr>
            <p:cNvSpPr/>
            <p:nvPr/>
          </p:nvSpPr>
          <p:spPr>
            <a:xfrm>
              <a:off x="5585400" y="2076480"/>
              <a:ext cx="1384200" cy="934200"/>
            </a:xfrm>
            <a:custGeom>
              <a:avLst/>
              <a:gdLst/>
              <a:ahLst/>
              <a:cxnLst/>
              <a:rect l="0" t="0" r="r" b="b"/>
              <a:pathLst>
                <a:path w="3845" h="2595">
                  <a:moveTo>
                    <a:pt x="1031" y="1281"/>
                  </a:moveTo>
                  <a:lnTo>
                    <a:pt x="1031" y="1281"/>
                  </a:lnTo>
                  <a:cubicBezTo>
                    <a:pt x="719" y="1750"/>
                    <a:pt x="594" y="2250"/>
                    <a:pt x="531" y="2594"/>
                  </a:cubicBezTo>
                  <a:cubicBezTo>
                    <a:pt x="0" y="2594"/>
                    <a:pt x="0" y="2594"/>
                    <a:pt x="0" y="2594"/>
                  </a:cubicBezTo>
                  <a:cubicBezTo>
                    <a:pt x="62" y="2188"/>
                    <a:pt x="219" y="1563"/>
                    <a:pt x="594" y="1000"/>
                  </a:cubicBezTo>
                  <a:cubicBezTo>
                    <a:pt x="1000" y="344"/>
                    <a:pt x="1562" y="0"/>
                    <a:pt x="2187" y="0"/>
                  </a:cubicBezTo>
                  <a:lnTo>
                    <a:pt x="2187" y="0"/>
                  </a:lnTo>
                  <a:cubicBezTo>
                    <a:pt x="2656" y="0"/>
                    <a:pt x="3125" y="219"/>
                    <a:pt x="3406" y="594"/>
                  </a:cubicBezTo>
                  <a:cubicBezTo>
                    <a:pt x="3750" y="969"/>
                    <a:pt x="3844" y="1500"/>
                    <a:pt x="3750" y="1969"/>
                  </a:cubicBezTo>
                  <a:cubicBezTo>
                    <a:pt x="3219" y="1875"/>
                    <a:pt x="3219" y="1875"/>
                    <a:pt x="3219" y="1875"/>
                  </a:cubicBezTo>
                  <a:cubicBezTo>
                    <a:pt x="3312" y="1531"/>
                    <a:pt x="3219" y="1188"/>
                    <a:pt x="3000" y="906"/>
                  </a:cubicBezTo>
                  <a:cubicBezTo>
                    <a:pt x="2812" y="656"/>
                    <a:pt x="2500" y="531"/>
                    <a:pt x="2187" y="531"/>
                  </a:cubicBezTo>
                  <a:lnTo>
                    <a:pt x="2187" y="531"/>
                  </a:lnTo>
                  <a:cubicBezTo>
                    <a:pt x="1625" y="531"/>
                    <a:pt x="1250" y="938"/>
                    <a:pt x="1031" y="1281"/>
                  </a:cubicBezTo>
                </a:path>
              </a:pathLst>
            </a:custGeom>
            <a:grpFill/>
            <a:ln>
              <a:noFill/>
            </a:ln>
          </p:spPr>
        </p:sp>
        <p:sp>
          <p:nvSpPr>
            <p:cNvPr id="30" name="Freeform 10">
              <a:extLst>
                <a:ext uri="{FF2B5EF4-FFF2-40B4-BE49-F238E27FC236}">
                  <a16:creationId xmlns:a16="http://schemas.microsoft.com/office/drawing/2014/main" id="{8B840534-8DF3-E34E-ACA6-44EC1E2AB53F}"/>
                </a:ext>
              </a:extLst>
            </p:cNvPr>
            <p:cNvSpPr/>
            <p:nvPr/>
          </p:nvSpPr>
          <p:spPr>
            <a:xfrm>
              <a:off x="4393080" y="996480"/>
              <a:ext cx="1338840" cy="2014200"/>
            </a:xfrm>
            <a:custGeom>
              <a:avLst/>
              <a:gdLst/>
              <a:ahLst/>
              <a:cxnLst/>
              <a:rect l="0" t="0" r="r" b="b"/>
              <a:pathLst>
                <a:path w="3719" h="5595">
                  <a:moveTo>
                    <a:pt x="938" y="5594"/>
                  </a:moveTo>
                  <a:lnTo>
                    <a:pt x="938" y="5594"/>
                  </a:lnTo>
                  <a:cubicBezTo>
                    <a:pt x="1469" y="5594"/>
                    <a:pt x="1469" y="5594"/>
                    <a:pt x="1469" y="5594"/>
                  </a:cubicBezTo>
                  <a:cubicBezTo>
                    <a:pt x="1407" y="5000"/>
                    <a:pt x="1157" y="4438"/>
                    <a:pt x="938" y="3969"/>
                  </a:cubicBezTo>
                  <a:cubicBezTo>
                    <a:pt x="719" y="3500"/>
                    <a:pt x="532" y="3063"/>
                    <a:pt x="532" y="2594"/>
                  </a:cubicBezTo>
                  <a:cubicBezTo>
                    <a:pt x="532" y="2094"/>
                    <a:pt x="813" y="1563"/>
                    <a:pt x="1313" y="1219"/>
                  </a:cubicBezTo>
                  <a:cubicBezTo>
                    <a:pt x="1407" y="1125"/>
                    <a:pt x="1625" y="969"/>
                    <a:pt x="1844" y="750"/>
                  </a:cubicBezTo>
                  <a:cubicBezTo>
                    <a:pt x="2062" y="969"/>
                    <a:pt x="2312" y="1125"/>
                    <a:pt x="2406" y="1219"/>
                  </a:cubicBezTo>
                  <a:cubicBezTo>
                    <a:pt x="2874" y="1563"/>
                    <a:pt x="3187" y="2094"/>
                    <a:pt x="3187" y="2594"/>
                  </a:cubicBezTo>
                  <a:cubicBezTo>
                    <a:pt x="3187" y="3063"/>
                    <a:pt x="2968" y="3500"/>
                    <a:pt x="2781" y="3969"/>
                  </a:cubicBezTo>
                  <a:cubicBezTo>
                    <a:pt x="2562" y="4438"/>
                    <a:pt x="2312" y="5000"/>
                    <a:pt x="2249" y="5594"/>
                  </a:cubicBezTo>
                  <a:cubicBezTo>
                    <a:pt x="2781" y="5594"/>
                    <a:pt x="2781" y="5594"/>
                    <a:pt x="2781" y="5594"/>
                  </a:cubicBezTo>
                  <a:cubicBezTo>
                    <a:pt x="2843" y="5094"/>
                    <a:pt x="3062" y="4625"/>
                    <a:pt x="3249" y="4188"/>
                  </a:cubicBezTo>
                  <a:cubicBezTo>
                    <a:pt x="3499" y="3656"/>
                    <a:pt x="3718" y="3156"/>
                    <a:pt x="3718" y="2594"/>
                  </a:cubicBezTo>
                  <a:cubicBezTo>
                    <a:pt x="3718" y="1938"/>
                    <a:pt x="3343" y="1250"/>
                    <a:pt x="2718" y="781"/>
                  </a:cubicBezTo>
                  <a:cubicBezTo>
                    <a:pt x="2656" y="719"/>
                    <a:pt x="2281" y="438"/>
                    <a:pt x="2062" y="188"/>
                  </a:cubicBezTo>
                  <a:cubicBezTo>
                    <a:pt x="1844" y="0"/>
                    <a:pt x="1844" y="0"/>
                    <a:pt x="1844" y="0"/>
                  </a:cubicBezTo>
                  <a:cubicBezTo>
                    <a:pt x="1657" y="188"/>
                    <a:pt x="1657" y="188"/>
                    <a:pt x="1657" y="188"/>
                  </a:cubicBezTo>
                  <a:cubicBezTo>
                    <a:pt x="1438" y="438"/>
                    <a:pt x="1063" y="719"/>
                    <a:pt x="1000" y="781"/>
                  </a:cubicBezTo>
                  <a:cubicBezTo>
                    <a:pt x="375" y="1250"/>
                    <a:pt x="0" y="1938"/>
                    <a:pt x="0" y="2594"/>
                  </a:cubicBezTo>
                  <a:cubicBezTo>
                    <a:pt x="0" y="3156"/>
                    <a:pt x="219" y="3656"/>
                    <a:pt x="469" y="4188"/>
                  </a:cubicBezTo>
                  <a:cubicBezTo>
                    <a:pt x="657" y="4625"/>
                    <a:pt x="875" y="5094"/>
                    <a:pt x="938" y="5594"/>
                  </a:cubicBezTo>
                </a:path>
              </a:pathLst>
            </a:custGeom>
            <a:grpFill/>
            <a:ln>
              <a:noFill/>
            </a:ln>
          </p:spPr>
        </p:sp>
        <p:sp>
          <p:nvSpPr>
            <p:cNvPr id="31" name="Freeform 11">
              <a:extLst>
                <a:ext uri="{FF2B5EF4-FFF2-40B4-BE49-F238E27FC236}">
                  <a16:creationId xmlns:a16="http://schemas.microsoft.com/office/drawing/2014/main" id="{F3CEA69E-BBE3-E641-9756-6846842A6CFD}"/>
                </a:ext>
              </a:extLst>
            </p:cNvPr>
            <p:cNvSpPr/>
            <p:nvPr/>
          </p:nvSpPr>
          <p:spPr>
            <a:xfrm>
              <a:off x="3965760" y="3179160"/>
              <a:ext cx="2182320" cy="191520"/>
            </a:xfrm>
            <a:custGeom>
              <a:avLst/>
              <a:gdLst/>
              <a:ahLst/>
              <a:cxnLst/>
              <a:rect l="0" t="0" r="r" b="b"/>
              <a:pathLst>
                <a:path w="6062" h="532">
                  <a:moveTo>
                    <a:pt x="0" y="531"/>
                  </a:moveTo>
                  <a:lnTo>
                    <a:pt x="6061" y="531"/>
                  </a:lnTo>
                  <a:lnTo>
                    <a:pt x="6061" y="0"/>
                  </a:lnTo>
                  <a:lnTo>
                    <a:pt x="0" y="0"/>
                  </a:lnTo>
                  <a:lnTo>
                    <a:pt x="0" y="531"/>
                  </a:lnTo>
                </a:path>
              </a:pathLst>
            </a:custGeom>
            <a:grpFill/>
            <a:ln>
              <a:noFill/>
            </a:ln>
          </p:spPr>
        </p:sp>
      </p:grpSp>
      <p:sp>
        <p:nvSpPr>
          <p:cNvPr id="3" name="TextBox 2">
            <a:extLst>
              <a:ext uri="{FF2B5EF4-FFF2-40B4-BE49-F238E27FC236}">
                <a16:creationId xmlns:a16="http://schemas.microsoft.com/office/drawing/2014/main" id="{46D5E07A-C8D6-C740-8799-C1E2E07CA289}"/>
              </a:ext>
            </a:extLst>
          </p:cNvPr>
          <p:cNvSpPr txBox="1"/>
          <p:nvPr/>
        </p:nvSpPr>
        <p:spPr>
          <a:xfrm>
            <a:off x="1838359" y="24166"/>
            <a:ext cx="10138453" cy="1323439"/>
          </a:xfrm>
          <a:prstGeom prst="rect">
            <a:avLst/>
          </a:prstGeom>
          <a:noFill/>
        </p:spPr>
        <p:txBody>
          <a:bodyPr wrap="square" rtlCol="0">
            <a:spAutoFit/>
          </a:bodyPr>
          <a:lstStyle/>
          <a:p>
            <a:r>
              <a:rPr lang="en-US" sz="4000" dirty="0">
                <a:solidFill>
                  <a:schemeClr val="accent1">
                    <a:lumMod val="50000"/>
                  </a:schemeClr>
                </a:solidFill>
              </a:rPr>
              <a:t>How the county can support delivery of the scouting </a:t>
            </a:r>
            <a:r>
              <a:rPr lang="en-US" sz="4000" dirty="0" err="1">
                <a:solidFill>
                  <a:schemeClr val="accent1">
                    <a:lumMod val="50000"/>
                  </a:schemeClr>
                </a:solidFill>
              </a:rPr>
              <a:t>programme</a:t>
            </a:r>
            <a:r>
              <a:rPr lang="en-US" sz="4000" dirty="0">
                <a:solidFill>
                  <a:schemeClr val="accent1">
                    <a:lumMod val="50000"/>
                  </a:schemeClr>
                </a:solidFill>
              </a:rPr>
              <a:t> </a:t>
            </a:r>
          </a:p>
        </p:txBody>
      </p:sp>
      <p:sp>
        <p:nvSpPr>
          <p:cNvPr id="19" name="Rounded Rectangle 18">
            <a:extLst>
              <a:ext uri="{FF2B5EF4-FFF2-40B4-BE49-F238E27FC236}">
                <a16:creationId xmlns:a16="http://schemas.microsoft.com/office/drawing/2014/main" id="{7259321D-A99C-3949-A65A-F288E9E0144F}"/>
              </a:ext>
            </a:extLst>
          </p:cNvPr>
          <p:cNvSpPr/>
          <p:nvPr/>
        </p:nvSpPr>
        <p:spPr>
          <a:xfrm>
            <a:off x="1669459" y="1655563"/>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Camping</a:t>
            </a:r>
          </a:p>
        </p:txBody>
      </p:sp>
      <p:sp>
        <p:nvSpPr>
          <p:cNvPr id="62" name="Rounded Rectangle 61">
            <a:extLst>
              <a:ext uri="{FF2B5EF4-FFF2-40B4-BE49-F238E27FC236}">
                <a16:creationId xmlns:a16="http://schemas.microsoft.com/office/drawing/2014/main" id="{7014D5CF-FECA-3A4E-B62D-9E04CF4BB4E0}"/>
              </a:ext>
            </a:extLst>
          </p:cNvPr>
          <p:cNvSpPr/>
          <p:nvPr/>
        </p:nvSpPr>
        <p:spPr>
          <a:xfrm>
            <a:off x="5240244" y="1656300"/>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Hiking</a:t>
            </a:r>
          </a:p>
        </p:txBody>
      </p:sp>
      <p:sp>
        <p:nvSpPr>
          <p:cNvPr id="63" name="Rounded Rectangle 62">
            <a:extLst>
              <a:ext uri="{FF2B5EF4-FFF2-40B4-BE49-F238E27FC236}">
                <a16:creationId xmlns:a16="http://schemas.microsoft.com/office/drawing/2014/main" id="{3A5F1F13-C48A-6848-BF22-70E854E78D00}"/>
              </a:ext>
            </a:extLst>
          </p:cNvPr>
          <p:cNvSpPr/>
          <p:nvPr/>
        </p:nvSpPr>
        <p:spPr>
          <a:xfrm>
            <a:off x="2863573" y="1655563"/>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Navigation</a:t>
            </a:r>
          </a:p>
        </p:txBody>
      </p:sp>
      <p:sp>
        <p:nvSpPr>
          <p:cNvPr id="64" name="Rounded Rectangle 63">
            <a:extLst>
              <a:ext uri="{FF2B5EF4-FFF2-40B4-BE49-F238E27FC236}">
                <a16:creationId xmlns:a16="http://schemas.microsoft.com/office/drawing/2014/main" id="{C6DD70FE-5898-814C-8E6C-58FA6747379B}"/>
              </a:ext>
            </a:extLst>
          </p:cNvPr>
          <p:cNvSpPr/>
          <p:nvPr/>
        </p:nvSpPr>
        <p:spPr>
          <a:xfrm>
            <a:off x="4042300" y="2060018"/>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First Aid</a:t>
            </a:r>
          </a:p>
        </p:txBody>
      </p:sp>
      <p:sp>
        <p:nvSpPr>
          <p:cNvPr id="65" name="Rounded Rectangle 64">
            <a:extLst>
              <a:ext uri="{FF2B5EF4-FFF2-40B4-BE49-F238E27FC236}">
                <a16:creationId xmlns:a16="http://schemas.microsoft.com/office/drawing/2014/main" id="{948E0B38-643F-3240-8454-618B3A5AE95D}"/>
              </a:ext>
            </a:extLst>
          </p:cNvPr>
          <p:cNvSpPr/>
          <p:nvPr/>
        </p:nvSpPr>
        <p:spPr>
          <a:xfrm>
            <a:off x="4046121" y="1655563"/>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Bushcraft</a:t>
            </a:r>
          </a:p>
        </p:txBody>
      </p:sp>
      <p:sp>
        <p:nvSpPr>
          <p:cNvPr id="66" name="Rounded Rectangle 65">
            <a:extLst>
              <a:ext uri="{FF2B5EF4-FFF2-40B4-BE49-F238E27FC236}">
                <a16:creationId xmlns:a16="http://schemas.microsoft.com/office/drawing/2014/main" id="{E5DB5014-D7FD-4E43-BC60-09027D83D38B}"/>
              </a:ext>
            </a:extLst>
          </p:cNvPr>
          <p:cNvSpPr/>
          <p:nvPr/>
        </p:nvSpPr>
        <p:spPr>
          <a:xfrm>
            <a:off x="1669458" y="2051214"/>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Pioneering</a:t>
            </a:r>
          </a:p>
        </p:txBody>
      </p:sp>
      <p:sp>
        <p:nvSpPr>
          <p:cNvPr id="67" name="Rounded Rectangle 66">
            <a:extLst>
              <a:ext uri="{FF2B5EF4-FFF2-40B4-BE49-F238E27FC236}">
                <a16:creationId xmlns:a16="http://schemas.microsoft.com/office/drawing/2014/main" id="{1DBE0F6E-8401-544F-8A18-1E8AA53175C9}"/>
              </a:ext>
            </a:extLst>
          </p:cNvPr>
          <p:cNvSpPr/>
          <p:nvPr/>
        </p:nvSpPr>
        <p:spPr>
          <a:xfrm>
            <a:off x="2367346" y="2708530"/>
            <a:ext cx="1247191"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Nautical Skills</a:t>
            </a:r>
          </a:p>
        </p:txBody>
      </p:sp>
      <p:sp>
        <p:nvSpPr>
          <p:cNvPr id="68" name="Rounded Rectangle 67">
            <a:extLst>
              <a:ext uri="{FF2B5EF4-FFF2-40B4-BE49-F238E27FC236}">
                <a16:creationId xmlns:a16="http://schemas.microsoft.com/office/drawing/2014/main" id="{2BAF0494-89CC-374D-AE8B-885D53D16242}"/>
              </a:ext>
            </a:extLst>
          </p:cNvPr>
          <p:cNvSpPr/>
          <p:nvPr/>
        </p:nvSpPr>
        <p:spPr>
          <a:xfrm>
            <a:off x="5609727" y="2708530"/>
            <a:ext cx="1226427"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Air Activities</a:t>
            </a:r>
          </a:p>
        </p:txBody>
      </p:sp>
      <p:sp>
        <p:nvSpPr>
          <p:cNvPr id="32" name="Rectangle 31">
            <a:extLst>
              <a:ext uri="{FF2B5EF4-FFF2-40B4-BE49-F238E27FC236}">
                <a16:creationId xmlns:a16="http://schemas.microsoft.com/office/drawing/2014/main" id="{6A1C771D-6CF1-4043-A987-44A7DD8D55E2}"/>
              </a:ext>
            </a:extLst>
          </p:cNvPr>
          <p:cNvSpPr/>
          <p:nvPr/>
        </p:nvSpPr>
        <p:spPr>
          <a:xfrm>
            <a:off x="201268" y="1464910"/>
            <a:ext cx="1240035" cy="1035932"/>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Core Scouting</a:t>
            </a:r>
          </a:p>
          <a:p>
            <a:endParaRPr lang="en-US" sz="1100" dirty="0"/>
          </a:p>
        </p:txBody>
      </p:sp>
      <p:sp>
        <p:nvSpPr>
          <p:cNvPr id="69" name="Rounded Rectangle 68">
            <a:extLst>
              <a:ext uri="{FF2B5EF4-FFF2-40B4-BE49-F238E27FC236}">
                <a16:creationId xmlns:a16="http://schemas.microsoft.com/office/drawing/2014/main" id="{3B1D0E2F-65F1-2F44-988B-5E1B00172FB1}"/>
              </a:ext>
            </a:extLst>
          </p:cNvPr>
          <p:cNvSpPr/>
          <p:nvPr/>
        </p:nvSpPr>
        <p:spPr>
          <a:xfrm>
            <a:off x="2854882" y="2055433"/>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Leadership</a:t>
            </a:r>
          </a:p>
        </p:txBody>
      </p:sp>
      <p:sp>
        <p:nvSpPr>
          <p:cNvPr id="70" name="Rounded Rectangle 69">
            <a:extLst>
              <a:ext uri="{FF2B5EF4-FFF2-40B4-BE49-F238E27FC236}">
                <a16:creationId xmlns:a16="http://schemas.microsoft.com/office/drawing/2014/main" id="{40BB0E7F-1C6B-2A4A-B337-0E1B7D65020F}"/>
              </a:ext>
            </a:extLst>
          </p:cNvPr>
          <p:cNvSpPr/>
          <p:nvPr/>
        </p:nvSpPr>
        <p:spPr>
          <a:xfrm>
            <a:off x="1688693" y="4420900"/>
            <a:ext cx="1044388"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Climbing</a:t>
            </a:r>
          </a:p>
        </p:txBody>
      </p:sp>
      <p:sp>
        <p:nvSpPr>
          <p:cNvPr id="71" name="Rounded Rectangle 70">
            <a:extLst>
              <a:ext uri="{FF2B5EF4-FFF2-40B4-BE49-F238E27FC236}">
                <a16:creationId xmlns:a16="http://schemas.microsoft.com/office/drawing/2014/main" id="{8637D978-EED5-5443-A0CA-590F56EC007E}"/>
              </a:ext>
            </a:extLst>
          </p:cNvPr>
          <p:cNvSpPr/>
          <p:nvPr/>
        </p:nvSpPr>
        <p:spPr>
          <a:xfrm>
            <a:off x="2843251" y="4039681"/>
            <a:ext cx="960448"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Abseiling</a:t>
            </a:r>
          </a:p>
        </p:txBody>
      </p:sp>
      <p:sp>
        <p:nvSpPr>
          <p:cNvPr id="72" name="Rounded Rectangle 71">
            <a:extLst>
              <a:ext uri="{FF2B5EF4-FFF2-40B4-BE49-F238E27FC236}">
                <a16:creationId xmlns:a16="http://schemas.microsoft.com/office/drawing/2014/main" id="{048F3ED5-701C-CD41-B554-8B5AEE2D1DB5}"/>
              </a:ext>
            </a:extLst>
          </p:cNvPr>
          <p:cNvSpPr/>
          <p:nvPr/>
        </p:nvSpPr>
        <p:spPr>
          <a:xfrm>
            <a:off x="3899317" y="4449538"/>
            <a:ext cx="95265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Archery</a:t>
            </a:r>
          </a:p>
        </p:txBody>
      </p:sp>
      <p:sp>
        <p:nvSpPr>
          <p:cNvPr id="73" name="Rounded Rectangle 72">
            <a:extLst>
              <a:ext uri="{FF2B5EF4-FFF2-40B4-BE49-F238E27FC236}">
                <a16:creationId xmlns:a16="http://schemas.microsoft.com/office/drawing/2014/main" id="{C92F95AB-0FD1-7549-BC5B-51DFC47EB075}"/>
              </a:ext>
            </a:extLst>
          </p:cNvPr>
          <p:cNvSpPr/>
          <p:nvPr/>
        </p:nvSpPr>
        <p:spPr>
          <a:xfrm>
            <a:off x="2843250" y="4436766"/>
            <a:ext cx="960448"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Shooting</a:t>
            </a:r>
          </a:p>
        </p:txBody>
      </p:sp>
      <p:sp>
        <p:nvSpPr>
          <p:cNvPr id="74" name="Rounded Rectangle 73">
            <a:extLst>
              <a:ext uri="{FF2B5EF4-FFF2-40B4-BE49-F238E27FC236}">
                <a16:creationId xmlns:a16="http://schemas.microsoft.com/office/drawing/2014/main" id="{8C05AB1D-E55F-D247-88E6-1B05A05320CA}"/>
              </a:ext>
            </a:extLst>
          </p:cNvPr>
          <p:cNvSpPr/>
          <p:nvPr/>
        </p:nvSpPr>
        <p:spPr>
          <a:xfrm>
            <a:off x="3899317" y="4037659"/>
            <a:ext cx="95265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Caving</a:t>
            </a:r>
          </a:p>
        </p:txBody>
      </p:sp>
      <p:sp>
        <p:nvSpPr>
          <p:cNvPr id="75" name="Rounded Rectangle 74">
            <a:extLst>
              <a:ext uri="{FF2B5EF4-FFF2-40B4-BE49-F238E27FC236}">
                <a16:creationId xmlns:a16="http://schemas.microsoft.com/office/drawing/2014/main" id="{86EDDD0C-DD9F-9B45-BCA1-9D426A35D8FE}"/>
              </a:ext>
            </a:extLst>
          </p:cNvPr>
          <p:cNvSpPr/>
          <p:nvPr/>
        </p:nvSpPr>
        <p:spPr>
          <a:xfrm>
            <a:off x="5005349" y="4024744"/>
            <a:ext cx="95265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Cycling</a:t>
            </a:r>
          </a:p>
        </p:txBody>
      </p:sp>
      <p:sp>
        <p:nvSpPr>
          <p:cNvPr id="76" name="Rectangle 75">
            <a:extLst>
              <a:ext uri="{FF2B5EF4-FFF2-40B4-BE49-F238E27FC236}">
                <a16:creationId xmlns:a16="http://schemas.microsoft.com/office/drawing/2014/main" id="{B67F2F1C-7428-9947-9915-5BECAB596001}"/>
              </a:ext>
            </a:extLst>
          </p:cNvPr>
          <p:cNvSpPr/>
          <p:nvPr/>
        </p:nvSpPr>
        <p:spPr>
          <a:xfrm>
            <a:off x="201268" y="2601152"/>
            <a:ext cx="1240035" cy="1152961"/>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Sea and Air Scouting</a:t>
            </a:r>
          </a:p>
        </p:txBody>
      </p:sp>
      <p:sp>
        <p:nvSpPr>
          <p:cNvPr id="77" name="Rectangle 76">
            <a:extLst>
              <a:ext uri="{FF2B5EF4-FFF2-40B4-BE49-F238E27FC236}">
                <a16:creationId xmlns:a16="http://schemas.microsoft.com/office/drawing/2014/main" id="{1754BF3F-82A8-3047-ACC2-9FDDD734F6A3}"/>
              </a:ext>
            </a:extLst>
          </p:cNvPr>
          <p:cNvSpPr/>
          <p:nvPr/>
        </p:nvSpPr>
        <p:spPr>
          <a:xfrm>
            <a:off x="202710" y="3849156"/>
            <a:ext cx="1238593" cy="1035932"/>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Closely Related</a:t>
            </a:r>
          </a:p>
        </p:txBody>
      </p:sp>
      <p:sp>
        <p:nvSpPr>
          <p:cNvPr id="78" name="Rectangle 77">
            <a:extLst>
              <a:ext uri="{FF2B5EF4-FFF2-40B4-BE49-F238E27FC236}">
                <a16:creationId xmlns:a16="http://schemas.microsoft.com/office/drawing/2014/main" id="{80D86D0D-7C05-0847-B5C6-4522A5C61FD9}"/>
              </a:ext>
            </a:extLst>
          </p:cNvPr>
          <p:cNvSpPr/>
          <p:nvPr/>
        </p:nvSpPr>
        <p:spPr>
          <a:xfrm>
            <a:off x="200276" y="4985399"/>
            <a:ext cx="1238593" cy="133689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Extended</a:t>
            </a:r>
          </a:p>
        </p:txBody>
      </p:sp>
      <p:sp>
        <p:nvSpPr>
          <p:cNvPr id="80" name="Rounded Rectangle 79">
            <a:extLst>
              <a:ext uri="{FF2B5EF4-FFF2-40B4-BE49-F238E27FC236}">
                <a16:creationId xmlns:a16="http://schemas.microsoft.com/office/drawing/2014/main" id="{B3626F97-2D20-9E4A-99A0-9D5EB5C91274}"/>
              </a:ext>
            </a:extLst>
          </p:cNvPr>
          <p:cNvSpPr/>
          <p:nvPr/>
        </p:nvSpPr>
        <p:spPr>
          <a:xfrm>
            <a:off x="1933052" y="3075436"/>
            <a:ext cx="101989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Kayaking</a:t>
            </a:r>
          </a:p>
        </p:txBody>
      </p:sp>
      <p:sp>
        <p:nvSpPr>
          <p:cNvPr id="81" name="Rounded Rectangle 80">
            <a:extLst>
              <a:ext uri="{FF2B5EF4-FFF2-40B4-BE49-F238E27FC236}">
                <a16:creationId xmlns:a16="http://schemas.microsoft.com/office/drawing/2014/main" id="{E3A0D374-869C-F64F-A1F3-2491F5CB26DD}"/>
              </a:ext>
            </a:extLst>
          </p:cNvPr>
          <p:cNvSpPr/>
          <p:nvPr/>
        </p:nvSpPr>
        <p:spPr>
          <a:xfrm>
            <a:off x="3081961" y="3413941"/>
            <a:ext cx="101989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Canoeing</a:t>
            </a:r>
          </a:p>
        </p:txBody>
      </p:sp>
      <p:sp>
        <p:nvSpPr>
          <p:cNvPr id="82" name="Rounded Rectangle 81">
            <a:extLst>
              <a:ext uri="{FF2B5EF4-FFF2-40B4-BE49-F238E27FC236}">
                <a16:creationId xmlns:a16="http://schemas.microsoft.com/office/drawing/2014/main" id="{1398E371-5FBC-3D44-8E4B-C49008AF9581}"/>
              </a:ext>
            </a:extLst>
          </p:cNvPr>
          <p:cNvSpPr/>
          <p:nvPr/>
        </p:nvSpPr>
        <p:spPr>
          <a:xfrm>
            <a:off x="3081961" y="3082720"/>
            <a:ext cx="101989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Sailing</a:t>
            </a:r>
          </a:p>
        </p:txBody>
      </p:sp>
      <p:sp>
        <p:nvSpPr>
          <p:cNvPr id="83" name="Rounded Rectangle 82">
            <a:extLst>
              <a:ext uri="{FF2B5EF4-FFF2-40B4-BE49-F238E27FC236}">
                <a16:creationId xmlns:a16="http://schemas.microsoft.com/office/drawing/2014/main" id="{80B13FC7-461A-4342-868C-B64F06ACE29D}"/>
              </a:ext>
            </a:extLst>
          </p:cNvPr>
          <p:cNvSpPr/>
          <p:nvPr/>
        </p:nvSpPr>
        <p:spPr>
          <a:xfrm>
            <a:off x="6267401" y="3429785"/>
            <a:ext cx="903510"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Flying</a:t>
            </a:r>
          </a:p>
        </p:txBody>
      </p:sp>
      <p:sp>
        <p:nvSpPr>
          <p:cNvPr id="84" name="Rounded Rectangle 83">
            <a:extLst>
              <a:ext uri="{FF2B5EF4-FFF2-40B4-BE49-F238E27FC236}">
                <a16:creationId xmlns:a16="http://schemas.microsoft.com/office/drawing/2014/main" id="{95AFAB3A-886B-824C-8128-B6949CC8929D}"/>
              </a:ext>
            </a:extLst>
          </p:cNvPr>
          <p:cNvSpPr/>
          <p:nvPr/>
        </p:nvSpPr>
        <p:spPr>
          <a:xfrm>
            <a:off x="6267401" y="3083057"/>
            <a:ext cx="907669"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Gliding</a:t>
            </a:r>
          </a:p>
        </p:txBody>
      </p:sp>
      <p:sp>
        <p:nvSpPr>
          <p:cNvPr id="85" name="Rounded Rectangle 84">
            <a:extLst>
              <a:ext uri="{FF2B5EF4-FFF2-40B4-BE49-F238E27FC236}">
                <a16:creationId xmlns:a16="http://schemas.microsoft.com/office/drawing/2014/main" id="{2CDD94AF-82D3-014F-B340-EC68DC528790}"/>
              </a:ext>
            </a:extLst>
          </p:cNvPr>
          <p:cNvSpPr/>
          <p:nvPr/>
        </p:nvSpPr>
        <p:spPr>
          <a:xfrm>
            <a:off x="5036790" y="3082851"/>
            <a:ext cx="1126797" cy="289549"/>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Paracending</a:t>
            </a:r>
            <a:endParaRPr lang="en-US" sz="1400" dirty="0"/>
          </a:p>
        </p:txBody>
      </p:sp>
      <p:sp>
        <p:nvSpPr>
          <p:cNvPr id="89" name="Rounded Rectangle 88">
            <a:extLst>
              <a:ext uri="{FF2B5EF4-FFF2-40B4-BE49-F238E27FC236}">
                <a16:creationId xmlns:a16="http://schemas.microsoft.com/office/drawing/2014/main" id="{4679213A-1D03-FC4D-8CB9-AD4F2869778D}"/>
              </a:ext>
            </a:extLst>
          </p:cNvPr>
          <p:cNvSpPr/>
          <p:nvPr/>
        </p:nvSpPr>
        <p:spPr>
          <a:xfrm>
            <a:off x="1688693" y="4024745"/>
            <a:ext cx="1044388"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Swimming</a:t>
            </a:r>
          </a:p>
        </p:txBody>
      </p:sp>
      <p:sp>
        <p:nvSpPr>
          <p:cNvPr id="92" name="Rounded Rectangle 91">
            <a:extLst>
              <a:ext uri="{FF2B5EF4-FFF2-40B4-BE49-F238E27FC236}">
                <a16:creationId xmlns:a16="http://schemas.microsoft.com/office/drawing/2014/main" id="{BAF67F0A-E057-734C-A33E-C0E926740098}"/>
              </a:ext>
            </a:extLst>
          </p:cNvPr>
          <p:cNvSpPr/>
          <p:nvPr/>
        </p:nvSpPr>
        <p:spPr>
          <a:xfrm>
            <a:off x="1652997" y="5108565"/>
            <a:ext cx="121272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Snow sports</a:t>
            </a:r>
          </a:p>
        </p:txBody>
      </p:sp>
      <p:sp>
        <p:nvSpPr>
          <p:cNvPr id="93" name="Rounded Rectangle 92">
            <a:extLst>
              <a:ext uri="{FF2B5EF4-FFF2-40B4-BE49-F238E27FC236}">
                <a16:creationId xmlns:a16="http://schemas.microsoft.com/office/drawing/2014/main" id="{7EAD4182-7905-E849-AC96-1CB5320B3FDC}"/>
              </a:ext>
            </a:extLst>
          </p:cNvPr>
          <p:cNvSpPr/>
          <p:nvPr/>
        </p:nvSpPr>
        <p:spPr>
          <a:xfrm>
            <a:off x="1652996" y="5487777"/>
            <a:ext cx="121272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Sub aqua</a:t>
            </a:r>
          </a:p>
        </p:txBody>
      </p:sp>
      <p:sp>
        <p:nvSpPr>
          <p:cNvPr id="94" name="Rounded Rectangle 93">
            <a:extLst>
              <a:ext uri="{FF2B5EF4-FFF2-40B4-BE49-F238E27FC236}">
                <a16:creationId xmlns:a16="http://schemas.microsoft.com/office/drawing/2014/main" id="{7B3FF1AD-C19F-6E42-8AEE-27F019B771AA}"/>
              </a:ext>
            </a:extLst>
          </p:cNvPr>
          <p:cNvSpPr/>
          <p:nvPr/>
        </p:nvSpPr>
        <p:spPr>
          <a:xfrm>
            <a:off x="2950635" y="5108565"/>
            <a:ext cx="121272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Horse riding</a:t>
            </a:r>
          </a:p>
        </p:txBody>
      </p:sp>
      <p:sp>
        <p:nvSpPr>
          <p:cNvPr id="95" name="Rounded Rectangle 94">
            <a:extLst>
              <a:ext uri="{FF2B5EF4-FFF2-40B4-BE49-F238E27FC236}">
                <a16:creationId xmlns:a16="http://schemas.microsoft.com/office/drawing/2014/main" id="{6E932A36-9798-DE48-83BC-900664D91B94}"/>
              </a:ext>
            </a:extLst>
          </p:cNvPr>
          <p:cNvSpPr/>
          <p:nvPr/>
        </p:nvSpPr>
        <p:spPr>
          <a:xfrm>
            <a:off x="1933052" y="3414743"/>
            <a:ext cx="101989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Rafting</a:t>
            </a:r>
          </a:p>
        </p:txBody>
      </p:sp>
      <p:sp>
        <p:nvSpPr>
          <p:cNvPr id="96" name="Rounded Rectangle 95">
            <a:extLst>
              <a:ext uri="{FF2B5EF4-FFF2-40B4-BE49-F238E27FC236}">
                <a16:creationId xmlns:a16="http://schemas.microsoft.com/office/drawing/2014/main" id="{A5DF1106-BB12-2E40-A89D-9137D167F83B}"/>
              </a:ext>
            </a:extLst>
          </p:cNvPr>
          <p:cNvSpPr/>
          <p:nvPr/>
        </p:nvSpPr>
        <p:spPr>
          <a:xfrm>
            <a:off x="6423899" y="2059213"/>
            <a:ext cx="1097322"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World</a:t>
            </a:r>
          </a:p>
        </p:txBody>
      </p:sp>
      <p:sp>
        <p:nvSpPr>
          <p:cNvPr id="97" name="Rounded Rectangle 96">
            <a:extLst>
              <a:ext uri="{FF2B5EF4-FFF2-40B4-BE49-F238E27FC236}">
                <a16:creationId xmlns:a16="http://schemas.microsoft.com/office/drawing/2014/main" id="{80754BE3-C574-F142-B7FC-983F2F41F7E2}"/>
              </a:ext>
            </a:extLst>
          </p:cNvPr>
          <p:cNvSpPr/>
          <p:nvPr/>
        </p:nvSpPr>
        <p:spPr>
          <a:xfrm>
            <a:off x="5005348" y="4436623"/>
            <a:ext cx="95265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Cooking</a:t>
            </a:r>
          </a:p>
        </p:txBody>
      </p:sp>
      <p:sp>
        <p:nvSpPr>
          <p:cNvPr id="98" name="Rounded Rectangle 97">
            <a:extLst>
              <a:ext uri="{FF2B5EF4-FFF2-40B4-BE49-F238E27FC236}">
                <a16:creationId xmlns:a16="http://schemas.microsoft.com/office/drawing/2014/main" id="{9C7C3551-8CE1-7B4C-B85B-316F391B96FA}"/>
              </a:ext>
            </a:extLst>
          </p:cNvPr>
          <p:cNvSpPr/>
          <p:nvPr/>
        </p:nvSpPr>
        <p:spPr>
          <a:xfrm>
            <a:off x="6107017" y="4024744"/>
            <a:ext cx="1586637"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Performance Arts</a:t>
            </a:r>
          </a:p>
        </p:txBody>
      </p:sp>
      <p:sp>
        <p:nvSpPr>
          <p:cNvPr id="99" name="Rounded Rectangle 98">
            <a:extLst>
              <a:ext uri="{FF2B5EF4-FFF2-40B4-BE49-F238E27FC236}">
                <a16:creationId xmlns:a16="http://schemas.microsoft.com/office/drawing/2014/main" id="{84042717-0035-AC4A-A62E-B833241B18B1}"/>
              </a:ext>
            </a:extLst>
          </p:cNvPr>
          <p:cNvSpPr/>
          <p:nvPr/>
        </p:nvSpPr>
        <p:spPr>
          <a:xfrm>
            <a:off x="6593988" y="5852193"/>
            <a:ext cx="112029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Coding</a:t>
            </a:r>
          </a:p>
        </p:txBody>
      </p:sp>
      <p:sp>
        <p:nvSpPr>
          <p:cNvPr id="100" name="Rounded Rectangle 99">
            <a:extLst>
              <a:ext uri="{FF2B5EF4-FFF2-40B4-BE49-F238E27FC236}">
                <a16:creationId xmlns:a16="http://schemas.microsoft.com/office/drawing/2014/main" id="{7ACA1534-05A9-9540-B3D9-2E52BA9273B2}"/>
              </a:ext>
            </a:extLst>
          </p:cNvPr>
          <p:cNvSpPr/>
          <p:nvPr/>
        </p:nvSpPr>
        <p:spPr>
          <a:xfrm>
            <a:off x="5351709" y="5856945"/>
            <a:ext cx="1145129"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Web Design</a:t>
            </a:r>
          </a:p>
        </p:txBody>
      </p:sp>
      <p:sp>
        <p:nvSpPr>
          <p:cNvPr id="101" name="Rounded Rectangle 100">
            <a:extLst>
              <a:ext uri="{FF2B5EF4-FFF2-40B4-BE49-F238E27FC236}">
                <a16:creationId xmlns:a16="http://schemas.microsoft.com/office/drawing/2014/main" id="{3D5A673A-7AE7-CB40-9B36-B35E716AF45B}"/>
              </a:ext>
            </a:extLst>
          </p:cNvPr>
          <p:cNvSpPr/>
          <p:nvPr/>
        </p:nvSpPr>
        <p:spPr>
          <a:xfrm>
            <a:off x="2950635" y="5482755"/>
            <a:ext cx="121272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DIY</a:t>
            </a:r>
          </a:p>
        </p:txBody>
      </p:sp>
      <p:sp>
        <p:nvSpPr>
          <p:cNvPr id="102" name="Rounded Rectangle 101">
            <a:extLst>
              <a:ext uri="{FF2B5EF4-FFF2-40B4-BE49-F238E27FC236}">
                <a16:creationId xmlns:a16="http://schemas.microsoft.com/office/drawing/2014/main" id="{C0AD250F-49E4-CD47-A187-56DDFE0AF78A}"/>
              </a:ext>
            </a:extLst>
          </p:cNvPr>
          <p:cNvSpPr/>
          <p:nvPr/>
        </p:nvSpPr>
        <p:spPr>
          <a:xfrm>
            <a:off x="6432695" y="1656300"/>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Health</a:t>
            </a:r>
          </a:p>
        </p:txBody>
      </p:sp>
      <p:sp>
        <p:nvSpPr>
          <p:cNvPr id="103" name="Rounded Rectangle 102">
            <a:extLst>
              <a:ext uri="{FF2B5EF4-FFF2-40B4-BE49-F238E27FC236}">
                <a16:creationId xmlns:a16="http://schemas.microsoft.com/office/drawing/2014/main" id="{C42A71B5-B169-3B4A-A03F-A3B0FCF0DC62}"/>
              </a:ext>
            </a:extLst>
          </p:cNvPr>
          <p:cNvSpPr/>
          <p:nvPr/>
        </p:nvSpPr>
        <p:spPr>
          <a:xfrm>
            <a:off x="5252045" y="2055549"/>
            <a:ext cx="108852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Values</a:t>
            </a:r>
          </a:p>
        </p:txBody>
      </p:sp>
      <p:sp>
        <p:nvSpPr>
          <p:cNvPr id="104" name="Rounded Rectangle 103">
            <a:extLst>
              <a:ext uri="{FF2B5EF4-FFF2-40B4-BE49-F238E27FC236}">
                <a16:creationId xmlns:a16="http://schemas.microsoft.com/office/drawing/2014/main" id="{74585D2D-C7E2-E54D-BD23-64C6D70D3BD7}"/>
              </a:ext>
            </a:extLst>
          </p:cNvPr>
          <p:cNvSpPr/>
          <p:nvPr/>
        </p:nvSpPr>
        <p:spPr>
          <a:xfrm>
            <a:off x="4222770" y="5110333"/>
            <a:ext cx="102103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Angling</a:t>
            </a:r>
          </a:p>
        </p:txBody>
      </p:sp>
      <p:sp>
        <p:nvSpPr>
          <p:cNvPr id="105" name="Rounded Rectangle 104">
            <a:extLst>
              <a:ext uri="{FF2B5EF4-FFF2-40B4-BE49-F238E27FC236}">
                <a16:creationId xmlns:a16="http://schemas.microsoft.com/office/drawing/2014/main" id="{5FA8DAC0-FEFB-5243-B5A8-CDEAA15685F8}"/>
              </a:ext>
            </a:extLst>
          </p:cNvPr>
          <p:cNvSpPr/>
          <p:nvPr/>
        </p:nvSpPr>
        <p:spPr>
          <a:xfrm>
            <a:off x="4222770" y="5483349"/>
            <a:ext cx="102103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Astronomy</a:t>
            </a:r>
          </a:p>
        </p:txBody>
      </p:sp>
      <p:sp>
        <p:nvSpPr>
          <p:cNvPr id="106" name="Rounded Rectangle 105">
            <a:extLst>
              <a:ext uri="{FF2B5EF4-FFF2-40B4-BE49-F238E27FC236}">
                <a16:creationId xmlns:a16="http://schemas.microsoft.com/office/drawing/2014/main" id="{3B13D6E7-73BF-E943-86C0-28FA530FDCA7}"/>
              </a:ext>
            </a:extLst>
          </p:cNvPr>
          <p:cNvSpPr/>
          <p:nvPr/>
        </p:nvSpPr>
        <p:spPr>
          <a:xfrm>
            <a:off x="6113557" y="4433063"/>
            <a:ext cx="1573556"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Communications</a:t>
            </a:r>
          </a:p>
        </p:txBody>
      </p:sp>
      <p:sp>
        <p:nvSpPr>
          <p:cNvPr id="108" name="Rounded Rectangle 107">
            <a:extLst>
              <a:ext uri="{FF2B5EF4-FFF2-40B4-BE49-F238E27FC236}">
                <a16:creationId xmlns:a16="http://schemas.microsoft.com/office/drawing/2014/main" id="{A60745BA-695C-DF4C-AE7C-1188FB502799}"/>
              </a:ext>
            </a:extLst>
          </p:cNvPr>
          <p:cNvSpPr/>
          <p:nvPr/>
        </p:nvSpPr>
        <p:spPr>
          <a:xfrm>
            <a:off x="5348927" y="5108565"/>
            <a:ext cx="1145129"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Farming</a:t>
            </a:r>
          </a:p>
        </p:txBody>
      </p:sp>
      <p:sp>
        <p:nvSpPr>
          <p:cNvPr id="109" name="Rounded Rectangle 108">
            <a:extLst>
              <a:ext uri="{FF2B5EF4-FFF2-40B4-BE49-F238E27FC236}">
                <a16:creationId xmlns:a16="http://schemas.microsoft.com/office/drawing/2014/main" id="{FDB03106-1306-4D45-B484-9E46A9384EE8}"/>
              </a:ext>
            </a:extLst>
          </p:cNvPr>
          <p:cNvSpPr/>
          <p:nvPr/>
        </p:nvSpPr>
        <p:spPr>
          <a:xfrm>
            <a:off x="5361995" y="5497500"/>
            <a:ext cx="1145129"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Forestry</a:t>
            </a:r>
          </a:p>
        </p:txBody>
      </p:sp>
      <p:sp>
        <p:nvSpPr>
          <p:cNvPr id="110" name="Rounded Rectangle 109">
            <a:extLst>
              <a:ext uri="{FF2B5EF4-FFF2-40B4-BE49-F238E27FC236}">
                <a16:creationId xmlns:a16="http://schemas.microsoft.com/office/drawing/2014/main" id="{A2A52351-BC01-244B-B654-BAEA8D0E3075}"/>
              </a:ext>
            </a:extLst>
          </p:cNvPr>
          <p:cNvSpPr/>
          <p:nvPr/>
        </p:nvSpPr>
        <p:spPr>
          <a:xfrm>
            <a:off x="6593988" y="5108565"/>
            <a:ext cx="112029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Martial Arts</a:t>
            </a:r>
          </a:p>
        </p:txBody>
      </p:sp>
      <p:sp>
        <p:nvSpPr>
          <p:cNvPr id="111" name="Rounded Rectangle 110">
            <a:extLst>
              <a:ext uri="{FF2B5EF4-FFF2-40B4-BE49-F238E27FC236}">
                <a16:creationId xmlns:a16="http://schemas.microsoft.com/office/drawing/2014/main" id="{A23DB509-10C5-3B4A-8B46-EFBD8797A252}"/>
              </a:ext>
            </a:extLst>
          </p:cNvPr>
          <p:cNvSpPr/>
          <p:nvPr/>
        </p:nvSpPr>
        <p:spPr>
          <a:xfrm>
            <a:off x="6593988" y="5475850"/>
            <a:ext cx="1120295"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Media</a:t>
            </a:r>
          </a:p>
        </p:txBody>
      </p:sp>
      <p:sp>
        <p:nvSpPr>
          <p:cNvPr id="112" name="Rounded Rectangle 111">
            <a:extLst>
              <a:ext uri="{FF2B5EF4-FFF2-40B4-BE49-F238E27FC236}">
                <a16:creationId xmlns:a16="http://schemas.microsoft.com/office/drawing/2014/main" id="{54EF0967-D9BA-9142-8584-E7A634657D9B}"/>
              </a:ext>
            </a:extLst>
          </p:cNvPr>
          <p:cNvSpPr/>
          <p:nvPr/>
        </p:nvSpPr>
        <p:spPr>
          <a:xfrm>
            <a:off x="1652600" y="5856945"/>
            <a:ext cx="121272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Meteorology</a:t>
            </a:r>
          </a:p>
        </p:txBody>
      </p:sp>
      <p:sp>
        <p:nvSpPr>
          <p:cNvPr id="113" name="Rounded Rectangle 112">
            <a:extLst>
              <a:ext uri="{FF2B5EF4-FFF2-40B4-BE49-F238E27FC236}">
                <a16:creationId xmlns:a16="http://schemas.microsoft.com/office/drawing/2014/main" id="{7AED4A9E-DEEB-2F4B-A11E-258E285560EC}"/>
              </a:ext>
            </a:extLst>
          </p:cNvPr>
          <p:cNvSpPr/>
          <p:nvPr/>
        </p:nvSpPr>
        <p:spPr>
          <a:xfrm>
            <a:off x="2941122" y="5856945"/>
            <a:ext cx="121272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Naturalist</a:t>
            </a:r>
          </a:p>
        </p:txBody>
      </p:sp>
      <p:sp>
        <p:nvSpPr>
          <p:cNvPr id="114" name="Rounded Rectangle 113">
            <a:extLst>
              <a:ext uri="{FF2B5EF4-FFF2-40B4-BE49-F238E27FC236}">
                <a16:creationId xmlns:a16="http://schemas.microsoft.com/office/drawing/2014/main" id="{03D9E3E7-8AA4-7744-B53C-C4596173FF0C}"/>
              </a:ext>
            </a:extLst>
          </p:cNvPr>
          <p:cNvSpPr/>
          <p:nvPr/>
        </p:nvSpPr>
        <p:spPr>
          <a:xfrm>
            <a:off x="4222769" y="5856945"/>
            <a:ext cx="1021033" cy="289680"/>
          </a:xfrm>
          <a:prstGeom prst="round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Scientist</a:t>
            </a:r>
          </a:p>
        </p:txBody>
      </p:sp>
      <p:sp>
        <p:nvSpPr>
          <p:cNvPr id="2" name="Rounded Rectangle 1">
            <a:extLst>
              <a:ext uri="{FF2B5EF4-FFF2-40B4-BE49-F238E27FC236}">
                <a16:creationId xmlns:a16="http://schemas.microsoft.com/office/drawing/2014/main" id="{721CB788-B217-3F4E-BC9A-E47B677ED9AC}"/>
              </a:ext>
            </a:extLst>
          </p:cNvPr>
          <p:cNvSpPr/>
          <p:nvPr/>
        </p:nvSpPr>
        <p:spPr>
          <a:xfrm>
            <a:off x="7976937" y="1480027"/>
            <a:ext cx="4078705" cy="1035933"/>
          </a:xfrm>
          <a:prstGeom prst="roundRect">
            <a:avLst>
              <a:gd name="adj" fmla="val 9255"/>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600" dirty="0"/>
              <a:t>Offer county level adult training in all of these</a:t>
            </a:r>
          </a:p>
          <a:p>
            <a:pPr marL="285750" indent="-285750">
              <a:buFont typeface="Arial" panose="020B0604020202020204" pitchFamily="34" charset="0"/>
              <a:buChar char="•"/>
            </a:pPr>
            <a:r>
              <a:rPr lang="en-US" sz="1600" dirty="0" err="1"/>
              <a:t>Programme</a:t>
            </a:r>
            <a:r>
              <a:rPr lang="en-US" sz="1600" dirty="0"/>
              <a:t> resources and toolkits</a:t>
            </a:r>
          </a:p>
          <a:p>
            <a:pPr marL="285750" indent="-285750">
              <a:buFont typeface="Arial" panose="020B0604020202020204" pitchFamily="34" charset="0"/>
              <a:buChar char="•"/>
            </a:pPr>
            <a:r>
              <a:rPr lang="en-US" sz="1600" dirty="0"/>
              <a:t>County advisors and experts </a:t>
            </a:r>
          </a:p>
        </p:txBody>
      </p:sp>
      <p:sp>
        <p:nvSpPr>
          <p:cNvPr id="79" name="Rounded Rectangle 78">
            <a:extLst>
              <a:ext uri="{FF2B5EF4-FFF2-40B4-BE49-F238E27FC236}">
                <a16:creationId xmlns:a16="http://schemas.microsoft.com/office/drawing/2014/main" id="{47BF1D63-BE29-9447-AB21-73C440E5EE88}"/>
              </a:ext>
            </a:extLst>
          </p:cNvPr>
          <p:cNvSpPr/>
          <p:nvPr/>
        </p:nvSpPr>
        <p:spPr>
          <a:xfrm>
            <a:off x="7976937" y="2601152"/>
            <a:ext cx="4078705" cy="1168180"/>
          </a:xfrm>
          <a:prstGeom prst="roundRect">
            <a:avLst>
              <a:gd name="adj" fmla="val 9255"/>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600" dirty="0"/>
              <a:t>County advisors for sea and air scouting</a:t>
            </a:r>
          </a:p>
          <a:p>
            <a:pPr marL="285750" indent="-285750">
              <a:buFont typeface="Arial" panose="020B0604020202020204" pitchFamily="34" charset="0"/>
              <a:buChar char="•"/>
            </a:pPr>
            <a:r>
              <a:rPr lang="en-US" sz="1600" dirty="0"/>
              <a:t>County SASUs for air and water activities</a:t>
            </a:r>
          </a:p>
          <a:p>
            <a:pPr marL="285750" indent="-285750">
              <a:buFont typeface="Arial" panose="020B0604020202020204" pitchFamily="34" charset="0"/>
              <a:buChar char="•"/>
            </a:pPr>
            <a:r>
              <a:rPr lang="en-US" sz="1600" dirty="0"/>
              <a:t>Promote shared resources and cooperation between sea and air groups</a:t>
            </a:r>
          </a:p>
        </p:txBody>
      </p:sp>
      <p:sp>
        <p:nvSpPr>
          <p:cNvPr id="90" name="Rounded Rectangle 89">
            <a:extLst>
              <a:ext uri="{FF2B5EF4-FFF2-40B4-BE49-F238E27FC236}">
                <a16:creationId xmlns:a16="http://schemas.microsoft.com/office/drawing/2014/main" id="{D879CE33-508C-CB42-A2AC-DCA477BFD9AC}"/>
              </a:ext>
            </a:extLst>
          </p:cNvPr>
          <p:cNvSpPr/>
          <p:nvPr/>
        </p:nvSpPr>
        <p:spPr>
          <a:xfrm>
            <a:off x="7976937" y="3860863"/>
            <a:ext cx="4078705" cy="1035933"/>
          </a:xfrm>
          <a:prstGeom prst="roundRect">
            <a:avLst>
              <a:gd name="adj" fmla="val 9255"/>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600" dirty="0"/>
              <a:t>Develop county SASUs</a:t>
            </a:r>
          </a:p>
          <a:p>
            <a:pPr marL="285750" indent="-285750">
              <a:buFont typeface="Arial" panose="020B0604020202020204" pitchFamily="34" charset="0"/>
              <a:buChar char="•"/>
            </a:pPr>
            <a:r>
              <a:rPr lang="en-US" sz="1600" dirty="0"/>
              <a:t>Appoint county advisors</a:t>
            </a:r>
          </a:p>
          <a:p>
            <a:pPr marL="285750" indent="-285750">
              <a:buFont typeface="Arial" panose="020B0604020202020204" pitchFamily="34" charset="0"/>
              <a:buChar char="•"/>
            </a:pPr>
            <a:r>
              <a:rPr lang="en-US" sz="1600" dirty="0"/>
              <a:t>Offer to run sessions to support section leaders</a:t>
            </a:r>
          </a:p>
        </p:txBody>
      </p:sp>
      <p:sp>
        <p:nvSpPr>
          <p:cNvPr id="91" name="Rounded Rectangle 90">
            <a:extLst>
              <a:ext uri="{FF2B5EF4-FFF2-40B4-BE49-F238E27FC236}">
                <a16:creationId xmlns:a16="http://schemas.microsoft.com/office/drawing/2014/main" id="{D2A04C26-2B83-9F41-909D-3C39F5A1F69A}"/>
              </a:ext>
            </a:extLst>
          </p:cNvPr>
          <p:cNvSpPr/>
          <p:nvPr/>
        </p:nvSpPr>
        <p:spPr>
          <a:xfrm>
            <a:off x="7973511" y="5135877"/>
            <a:ext cx="4078705" cy="1035933"/>
          </a:xfrm>
          <a:prstGeom prst="roundRect">
            <a:avLst>
              <a:gd name="adj" fmla="val 9255"/>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600" dirty="0"/>
              <a:t>Link to national SASUs and external providers</a:t>
            </a:r>
          </a:p>
        </p:txBody>
      </p:sp>
      <p:pic>
        <p:nvPicPr>
          <p:cNvPr id="5" name="Picture 4" descr="Icon&#10;&#10;Description automatically generated">
            <a:extLst>
              <a:ext uri="{FF2B5EF4-FFF2-40B4-BE49-F238E27FC236}">
                <a16:creationId xmlns:a16="http://schemas.microsoft.com/office/drawing/2014/main" id="{6CC8EE84-4706-448C-B8CF-88F6A885F39B}"/>
              </a:ext>
            </a:extLst>
          </p:cNvPr>
          <p:cNvPicPr>
            <a:picLocks noChangeAspect="1"/>
          </p:cNvPicPr>
          <p:nvPr/>
        </p:nvPicPr>
        <p:blipFill>
          <a:blip r:embed="rId2"/>
          <a:stretch>
            <a:fillRect/>
          </a:stretch>
        </p:blipFill>
        <p:spPr>
          <a:xfrm>
            <a:off x="120833" y="127418"/>
            <a:ext cx="1286220" cy="1220187"/>
          </a:xfrm>
          <a:prstGeom prst="rect">
            <a:avLst/>
          </a:prstGeom>
        </p:spPr>
      </p:pic>
    </p:spTree>
    <p:extLst>
      <p:ext uri="{BB962C8B-B14F-4D97-AF65-F5344CB8AC3E}">
        <p14:creationId xmlns:p14="http://schemas.microsoft.com/office/powerpoint/2010/main" val="876426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E80087C-8ACF-0742-9901-66EFF36F3B30}"/>
              </a:ext>
            </a:extLst>
          </p:cNvPr>
          <p:cNvSpPr/>
          <p:nvPr/>
        </p:nvSpPr>
        <p:spPr>
          <a:xfrm>
            <a:off x="0" y="0"/>
            <a:ext cx="1219200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 Placeholder 44">
            <a:extLst>
              <a:ext uri="{FF2B5EF4-FFF2-40B4-BE49-F238E27FC236}">
                <a16:creationId xmlns:a16="http://schemas.microsoft.com/office/drawing/2014/main" id="{DF84014A-CB8B-994D-B9E8-040B1E99C523}"/>
              </a:ext>
            </a:extLst>
          </p:cNvPr>
          <p:cNvSpPr txBox="1">
            <a:spLocks/>
          </p:cNvSpPr>
          <p:nvPr/>
        </p:nvSpPr>
        <p:spPr>
          <a:xfrm>
            <a:off x="0" y="3673005"/>
            <a:ext cx="6765419" cy="1435779"/>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5400" dirty="0">
                <a:solidFill>
                  <a:schemeClr val="bg1"/>
                </a:solidFill>
                <a:latin typeface="Nunito Sans SemiBold" panose="00000700000000000000" pitchFamily="2" charset="0"/>
              </a:rPr>
              <a:t>Programme on a page</a:t>
            </a:r>
          </a:p>
        </p:txBody>
      </p:sp>
      <p:pic>
        <p:nvPicPr>
          <p:cNvPr id="18" name="Picture 17" descr="Icon&#10;&#10;Description automatically generated">
            <a:extLst>
              <a:ext uri="{FF2B5EF4-FFF2-40B4-BE49-F238E27FC236}">
                <a16:creationId xmlns:a16="http://schemas.microsoft.com/office/drawing/2014/main" id="{2B2367DD-6A34-4152-AE0A-51AD171C1AC3}"/>
              </a:ext>
            </a:extLst>
          </p:cNvPr>
          <p:cNvPicPr>
            <a:picLocks noChangeAspect="1"/>
          </p:cNvPicPr>
          <p:nvPr/>
        </p:nvPicPr>
        <p:blipFill>
          <a:blip r:embed="rId2"/>
          <a:stretch>
            <a:fillRect/>
          </a:stretch>
        </p:blipFill>
        <p:spPr>
          <a:xfrm>
            <a:off x="9012250" y="273466"/>
            <a:ext cx="2965391" cy="2965391"/>
          </a:xfrm>
          <a:prstGeom prst="rect">
            <a:avLst/>
          </a:prstGeom>
        </p:spPr>
      </p:pic>
    </p:spTree>
    <p:extLst>
      <p:ext uri="{BB962C8B-B14F-4D97-AF65-F5344CB8AC3E}">
        <p14:creationId xmlns:p14="http://schemas.microsoft.com/office/powerpoint/2010/main" val="3787654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9A72C48C-6A67-6C40-8F7C-1E6B61410D13}"/>
              </a:ext>
            </a:extLst>
          </p:cNvPr>
          <p:cNvGraphicFramePr>
            <a:graphicFrameLocks noGrp="1"/>
          </p:cNvGraphicFramePr>
          <p:nvPr>
            <p:extLst>
              <p:ext uri="{D42A27DB-BD31-4B8C-83A1-F6EECF244321}">
                <p14:modId xmlns:p14="http://schemas.microsoft.com/office/powerpoint/2010/main" val="3635950003"/>
              </p:ext>
            </p:extLst>
          </p:nvPr>
        </p:nvGraphicFramePr>
        <p:xfrm>
          <a:off x="1" y="0"/>
          <a:ext cx="12191999" cy="6857996"/>
        </p:xfrm>
        <a:graphic>
          <a:graphicData uri="http://schemas.openxmlformats.org/drawingml/2006/table">
            <a:tbl>
              <a:tblPr firstRow="1" bandRow="1">
                <a:tableStyleId>{5C22544A-7EE6-4342-B048-85BDC9FD1C3A}</a:tableStyleId>
              </a:tblPr>
              <a:tblGrid>
                <a:gridCol w="2044507">
                  <a:extLst>
                    <a:ext uri="{9D8B030D-6E8A-4147-A177-3AD203B41FA5}">
                      <a16:colId xmlns:a16="http://schemas.microsoft.com/office/drawing/2014/main" val="3510137185"/>
                    </a:ext>
                  </a:extLst>
                </a:gridCol>
                <a:gridCol w="2097235">
                  <a:extLst>
                    <a:ext uri="{9D8B030D-6E8A-4147-A177-3AD203B41FA5}">
                      <a16:colId xmlns:a16="http://schemas.microsoft.com/office/drawing/2014/main" val="1257977860"/>
                    </a:ext>
                  </a:extLst>
                </a:gridCol>
                <a:gridCol w="2774603">
                  <a:extLst>
                    <a:ext uri="{9D8B030D-6E8A-4147-A177-3AD203B41FA5}">
                      <a16:colId xmlns:a16="http://schemas.microsoft.com/office/drawing/2014/main" val="2681232738"/>
                    </a:ext>
                  </a:extLst>
                </a:gridCol>
                <a:gridCol w="2853073">
                  <a:extLst>
                    <a:ext uri="{9D8B030D-6E8A-4147-A177-3AD203B41FA5}">
                      <a16:colId xmlns:a16="http://schemas.microsoft.com/office/drawing/2014/main" val="2542198124"/>
                    </a:ext>
                  </a:extLst>
                </a:gridCol>
                <a:gridCol w="2422581">
                  <a:extLst>
                    <a:ext uri="{9D8B030D-6E8A-4147-A177-3AD203B41FA5}">
                      <a16:colId xmlns:a16="http://schemas.microsoft.com/office/drawing/2014/main" val="2646617819"/>
                    </a:ext>
                  </a:extLst>
                </a:gridCol>
              </a:tblGrid>
              <a:tr h="403638">
                <a:tc>
                  <a:txBody>
                    <a:bodyPr/>
                    <a:lstStyle/>
                    <a:p>
                      <a:pPr algn="ctr"/>
                      <a:endParaRPr lang="en-US" sz="900" dirty="0"/>
                    </a:p>
                  </a:txBody>
                  <a:tcPr>
                    <a:solidFill>
                      <a:schemeClr val="bg1"/>
                    </a:solidFill>
                  </a:tcPr>
                </a:tc>
                <a:tc>
                  <a:txBody>
                    <a:bodyPr/>
                    <a:lstStyle/>
                    <a:p>
                      <a:pPr algn="ctr"/>
                      <a:r>
                        <a:rPr lang="en-US" sz="1100" dirty="0"/>
                        <a:t>Beavers</a:t>
                      </a:r>
                    </a:p>
                    <a:p>
                      <a:pPr algn="ctr"/>
                      <a:r>
                        <a:rPr lang="en-US" sz="900" dirty="0"/>
                        <a:t>(by age 8 they should)</a:t>
                      </a:r>
                    </a:p>
                  </a:txBody>
                  <a:tcPr>
                    <a:solidFill>
                      <a:srgbClr val="7413DC"/>
                    </a:solidFill>
                  </a:tcPr>
                </a:tc>
                <a:tc>
                  <a:txBody>
                    <a:bodyPr/>
                    <a:lstStyle/>
                    <a:p>
                      <a:pPr algn="ctr"/>
                      <a:r>
                        <a:rPr lang="en-US" sz="1100" dirty="0"/>
                        <a:t>Cubs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(by age 10.5 they should)</a:t>
                      </a:r>
                    </a:p>
                  </a:txBody>
                  <a:tcPr>
                    <a:solidFill>
                      <a:srgbClr val="7413DC"/>
                    </a:solidFill>
                  </a:tcPr>
                </a:tc>
                <a:tc>
                  <a:txBody>
                    <a:bodyPr/>
                    <a:lstStyle/>
                    <a:p>
                      <a:pPr algn="ctr"/>
                      <a:r>
                        <a:rPr lang="en-US" sz="1100" dirty="0"/>
                        <a:t>Scouts</a:t>
                      </a:r>
                    </a:p>
                    <a:p>
                      <a:pPr algn="ctr"/>
                      <a:r>
                        <a:rPr lang="en-US" sz="900" dirty="0"/>
                        <a:t>(by age 14 they should)</a:t>
                      </a:r>
                    </a:p>
                  </a:txBody>
                  <a:tcPr>
                    <a:solidFill>
                      <a:srgbClr val="7413DC"/>
                    </a:solidFill>
                  </a:tcPr>
                </a:tc>
                <a:tc>
                  <a:txBody>
                    <a:bodyPr/>
                    <a:lstStyle/>
                    <a:p>
                      <a:pPr algn="ctr"/>
                      <a:r>
                        <a:rPr lang="en-US" sz="1100" dirty="0"/>
                        <a:t>Explorers</a:t>
                      </a:r>
                    </a:p>
                    <a:p>
                      <a:pPr algn="ctr"/>
                      <a:r>
                        <a:rPr lang="en-US" sz="900" dirty="0"/>
                        <a:t>(by age 18 they should)</a:t>
                      </a:r>
                    </a:p>
                  </a:txBody>
                  <a:tcPr>
                    <a:solidFill>
                      <a:srgbClr val="7413DC"/>
                    </a:solidFill>
                  </a:tcPr>
                </a:tc>
                <a:extLst>
                  <a:ext uri="{0D108BD9-81ED-4DB2-BD59-A6C34878D82A}">
                    <a16:rowId xmlns:a16="http://schemas.microsoft.com/office/drawing/2014/main" val="3735515618"/>
                  </a:ext>
                </a:extLst>
              </a:tr>
              <a:tr h="722794">
                <a:tc>
                  <a:txBody>
                    <a:bodyPr/>
                    <a:lstStyle/>
                    <a:p>
                      <a:pPr algn="ctr"/>
                      <a:r>
                        <a:rPr lang="en-US" sz="1400" dirty="0">
                          <a:solidFill>
                            <a:schemeClr val="bg1"/>
                          </a:solidFill>
                        </a:rPr>
                        <a:t>Camping</a:t>
                      </a:r>
                    </a:p>
                  </a:txBody>
                  <a:tcPr>
                    <a:solidFill>
                      <a:srgbClr val="7413DC"/>
                    </a:solidFill>
                  </a:tcPr>
                </a:tc>
                <a:tc>
                  <a:txBody>
                    <a:bodyPr/>
                    <a:lstStyle/>
                    <a:p>
                      <a:r>
                        <a:rPr lang="en-US" sz="900" dirty="0"/>
                        <a:t>Be able to be an active and independent participant of a short camp or sleepover, managing their own kit and showing care for other beavers</a:t>
                      </a:r>
                    </a:p>
                  </a:txBody>
                  <a:tcPr/>
                </a:tc>
                <a:tc>
                  <a:txBody>
                    <a:bodyPr/>
                    <a:lstStyle/>
                    <a:p>
                      <a:r>
                        <a:rPr lang="en-US" sz="900" dirty="0"/>
                        <a:t>Take an active part in a multi day camp, confident with managing themselves and their equipment, playing a part in group tasks (cooking, tent pitching), and providing direct leadership for other cubs</a:t>
                      </a:r>
                    </a:p>
                  </a:txBody>
                  <a:tcPr/>
                </a:tc>
                <a:tc>
                  <a:txBody>
                    <a:bodyPr/>
                    <a:lstStyle/>
                    <a:p>
                      <a:r>
                        <a:rPr lang="en-US" sz="900" dirty="0"/>
                        <a:t>Manage a patrol as part of camps of 7+ days’ duration. </a:t>
                      </a:r>
                    </a:p>
                    <a:p>
                      <a:endParaRPr lang="en-US" sz="900" dirty="0"/>
                    </a:p>
                    <a:p>
                      <a:r>
                        <a:rPr lang="en-US" sz="900" dirty="0"/>
                        <a:t>Be able to plan and deliver patrol camps of short duration independently of  adult supervision.  </a:t>
                      </a:r>
                    </a:p>
                  </a:txBody>
                  <a:tcPr/>
                </a:tc>
                <a:tc>
                  <a:txBody>
                    <a:bodyPr/>
                    <a:lstStyle/>
                    <a:p>
                      <a:r>
                        <a:rPr lang="en-US" sz="900" dirty="0"/>
                        <a:t>Independently plan and deliver a camp for a group of peers of multi-day duration. Take a key role (QM, Food, </a:t>
                      </a:r>
                      <a:r>
                        <a:rPr lang="en-US" sz="900" dirty="0" err="1"/>
                        <a:t>Programme</a:t>
                      </a:r>
                      <a:r>
                        <a:rPr lang="en-US" sz="900" dirty="0"/>
                        <a:t>) in a large camp or event.</a:t>
                      </a:r>
                    </a:p>
                  </a:txBody>
                  <a:tcPr/>
                </a:tc>
                <a:extLst>
                  <a:ext uri="{0D108BD9-81ED-4DB2-BD59-A6C34878D82A}">
                    <a16:rowId xmlns:a16="http://schemas.microsoft.com/office/drawing/2014/main" val="1612906006"/>
                  </a:ext>
                </a:extLst>
              </a:tr>
              <a:tr h="652031">
                <a:tc>
                  <a:txBody>
                    <a:bodyPr/>
                    <a:lstStyle/>
                    <a:p>
                      <a:pPr algn="ctr"/>
                      <a:r>
                        <a:rPr lang="en-US" sz="1400" dirty="0">
                          <a:solidFill>
                            <a:schemeClr val="bg1"/>
                          </a:solidFill>
                        </a:rPr>
                        <a:t>Bushcraft</a:t>
                      </a:r>
                    </a:p>
                  </a:txBody>
                  <a:tcPr>
                    <a:solidFill>
                      <a:srgbClr val="7413DC"/>
                    </a:solidFill>
                  </a:tcPr>
                </a:tc>
                <a:tc>
                  <a:txBody>
                    <a:bodyPr/>
                    <a:lstStyle/>
                    <a:p>
                      <a:r>
                        <a:rPr lang="en-US" sz="900" dirty="0"/>
                        <a:t>Have an appreciation of wilderness skills and start to practice them within the safe structure of a camp, sleepover or section evening</a:t>
                      </a:r>
                    </a:p>
                  </a:txBody>
                  <a:tcPr/>
                </a:tc>
                <a:tc>
                  <a:txBody>
                    <a:bodyPr/>
                    <a:lstStyle/>
                    <a:p>
                      <a:r>
                        <a:rPr lang="en-US" sz="900" dirty="0"/>
                        <a:t>Practice wilderness skills alongside more traditional camp skills and experiment with a night in a shelter and a backwoods meal</a:t>
                      </a:r>
                    </a:p>
                  </a:txBody>
                  <a:tcPr/>
                </a:tc>
                <a:tc>
                  <a:txBody>
                    <a:bodyPr/>
                    <a:lstStyle/>
                    <a:p>
                      <a:r>
                        <a:rPr lang="en-US" sz="900" dirty="0"/>
                        <a:t>Take part in short bushcraft camps without the safety net of a traditional camp setting.  Use bushcraft skills to enhance your comfort and reduce the equipment you need on camps</a:t>
                      </a:r>
                    </a:p>
                  </a:txBody>
                  <a:tcPr/>
                </a:tc>
                <a:tc>
                  <a:txBody>
                    <a:bodyPr/>
                    <a:lstStyle/>
                    <a:p>
                      <a:r>
                        <a:rPr lang="en-US" sz="900" dirty="0"/>
                        <a:t>Be capable of multi-day experiences using wilderness skills. Be confident enough in your wilderness skills to use them rather than take traditional camping equipment</a:t>
                      </a:r>
                    </a:p>
                  </a:txBody>
                  <a:tcPr/>
                </a:tc>
                <a:extLst>
                  <a:ext uri="{0D108BD9-81ED-4DB2-BD59-A6C34878D82A}">
                    <a16:rowId xmlns:a16="http://schemas.microsoft.com/office/drawing/2014/main" val="4141355273"/>
                  </a:ext>
                </a:extLst>
              </a:tr>
              <a:tr h="512310">
                <a:tc>
                  <a:txBody>
                    <a:bodyPr/>
                    <a:lstStyle/>
                    <a:p>
                      <a:pPr algn="ctr"/>
                      <a:r>
                        <a:rPr lang="en-US" sz="1400" dirty="0">
                          <a:solidFill>
                            <a:schemeClr val="bg1"/>
                          </a:solidFill>
                        </a:rPr>
                        <a:t>Navigation</a:t>
                      </a:r>
                    </a:p>
                  </a:txBody>
                  <a:tcPr>
                    <a:solidFill>
                      <a:srgbClr val="7413DC"/>
                    </a:solidFill>
                  </a:tcPr>
                </a:tc>
                <a:tc>
                  <a:txBody>
                    <a:bodyPr/>
                    <a:lstStyle/>
                    <a:p>
                      <a:r>
                        <a:rPr lang="en-US" sz="900" dirty="0"/>
                        <a:t>Use simplified maps to find locations in an enclosed space</a:t>
                      </a:r>
                    </a:p>
                  </a:txBody>
                  <a:tcPr/>
                </a:tc>
                <a:tc>
                  <a:txBody>
                    <a:bodyPr/>
                    <a:lstStyle/>
                    <a:p>
                      <a:r>
                        <a:rPr lang="en-US" sz="900" dirty="0"/>
                        <a:t>Follow a simple walking route using a map and compass. Understand how to orient the map using the compass</a:t>
                      </a:r>
                    </a:p>
                  </a:txBody>
                  <a:tcPr/>
                </a:tc>
                <a:tc>
                  <a:txBody>
                    <a:bodyPr/>
                    <a:lstStyle/>
                    <a:p>
                      <a:r>
                        <a:rPr lang="en-US" sz="900" dirty="0"/>
                        <a:t>Plan and navigate routes for single or two day hikes or equivalent in boats or vehicles.  In terrain with well marked trails and clear landmarks.</a:t>
                      </a:r>
                    </a:p>
                  </a:txBody>
                  <a:tcPr/>
                </a:tc>
                <a:tc>
                  <a:txBody>
                    <a:bodyPr/>
                    <a:lstStyle/>
                    <a:p>
                      <a:r>
                        <a:rPr lang="en-US" sz="900" dirty="0"/>
                        <a:t>Plan and navigate multi day routes, including adventurous terrain, coastal water, and lakes.</a:t>
                      </a:r>
                    </a:p>
                  </a:txBody>
                  <a:tcPr/>
                </a:tc>
                <a:extLst>
                  <a:ext uri="{0D108BD9-81ED-4DB2-BD59-A6C34878D82A}">
                    <a16:rowId xmlns:a16="http://schemas.microsoft.com/office/drawing/2014/main" val="3968319679"/>
                  </a:ext>
                </a:extLst>
              </a:tr>
              <a:tr h="652031">
                <a:tc>
                  <a:txBody>
                    <a:bodyPr/>
                    <a:lstStyle/>
                    <a:p>
                      <a:pPr algn="ctr"/>
                      <a:r>
                        <a:rPr lang="en-US" sz="1400" dirty="0">
                          <a:solidFill>
                            <a:schemeClr val="bg1"/>
                          </a:solidFill>
                        </a:rPr>
                        <a:t>Pioneering</a:t>
                      </a:r>
                    </a:p>
                  </a:txBody>
                  <a:tcPr>
                    <a:solidFill>
                      <a:srgbClr val="7413DC"/>
                    </a:solidFill>
                  </a:tcPr>
                </a:tc>
                <a:tc>
                  <a:txBody>
                    <a:bodyPr/>
                    <a:lstStyle/>
                    <a:p>
                      <a:r>
                        <a:rPr lang="en-US" sz="900" dirty="0"/>
                        <a:t>Know some knots and have an appreciation of how to make structures.  Possibly as models.</a:t>
                      </a:r>
                    </a:p>
                  </a:txBody>
                  <a:tcPr/>
                </a:tc>
                <a:tc>
                  <a:txBody>
                    <a:bodyPr/>
                    <a:lstStyle/>
                    <a:p>
                      <a:r>
                        <a:rPr lang="en-US" sz="900" dirty="0"/>
                        <a:t>Be able to tie a few knots and a square lashing.  Be able to use these to build a simple structure as part of a team</a:t>
                      </a:r>
                    </a:p>
                  </a:txBody>
                  <a:tcPr/>
                </a:tc>
                <a:tc>
                  <a:txBody>
                    <a:bodyPr/>
                    <a:lstStyle/>
                    <a:p>
                      <a:r>
                        <a:rPr lang="en-US" sz="900" dirty="0"/>
                        <a:t>Independently be able to build useful structures like a-frames, tripods and bridges.  Understand mechanical advantage,  and care of equipment</a:t>
                      </a:r>
                    </a:p>
                  </a:txBody>
                  <a:tcPr/>
                </a:tc>
                <a:tc>
                  <a:txBody>
                    <a:bodyPr/>
                    <a:lstStyle/>
                    <a:p>
                      <a:r>
                        <a:rPr lang="en-US" sz="900" dirty="0"/>
                        <a:t>Design and build larger scale pioneering projects including anchors and pulleys demonstrating a range of knotting, lashing and splicing techniques.</a:t>
                      </a:r>
                    </a:p>
                  </a:txBody>
                  <a:tcPr/>
                </a:tc>
                <a:extLst>
                  <a:ext uri="{0D108BD9-81ED-4DB2-BD59-A6C34878D82A}">
                    <a16:rowId xmlns:a16="http://schemas.microsoft.com/office/drawing/2014/main" val="1720849450"/>
                  </a:ext>
                </a:extLst>
              </a:tr>
              <a:tr h="791752">
                <a:tc>
                  <a:txBody>
                    <a:bodyPr/>
                    <a:lstStyle/>
                    <a:p>
                      <a:pPr algn="ctr"/>
                      <a:r>
                        <a:rPr lang="en-US" sz="1400" dirty="0">
                          <a:solidFill>
                            <a:schemeClr val="bg1"/>
                          </a:solidFill>
                        </a:rPr>
                        <a:t>Leadership</a:t>
                      </a:r>
                    </a:p>
                  </a:txBody>
                  <a:tcPr>
                    <a:solidFill>
                      <a:srgbClr val="7413DC"/>
                    </a:solidFill>
                  </a:tcPr>
                </a:tc>
                <a:tc>
                  <a:txBody>
                    <a:bodyPr/>
                    <a:lstStyle/>
                    <a:p>
                      <a:r>
                        <a:rPr lang="en-US" sz="900" dirty="0"/>
                        <a:t>Be able to work well in small teams to complete tasks and solve problems.  Be respectful of others’ opinions and ideas.</a:t>
                      </a:r>
                    </a:p>
                  </a:txBody>
                  <a:tcPr/>
                </a:tc>
                <a:tc>
                  <a:txBody>
                    <a:bodyPr/>
                    <a:lstStyle/>
                    <a:p>
                      <a:r>
                        <a:rPr lang="en-US" sz="900" dirty="0"/>
                        <a:t>Lead other cubs for individual tasks of up to two hours duration, understanding how to split the task up between team members and keep everyone on track.</a:t>
                      </a:r>
                    </a:p>
                  </a:txBody>
                  <a:tcPr/>
                </a:tc>
                <a:tc>
                  <a:txBody>
                    <a:bodyPr/>
                    <a:lstStyle/>
                    <a:p>
                      <a:r>
                        <a:rPr lang="en-US" sz="900" dirty="0"/>
                        <a:t>Lead other scouts for multiple days (e.g. on camp or expedition), showing fair delegation of tasks, support for individuals, motivating the team and communicating clearly.</a:t>
                      </a:r>
                    </a:p>
                  </a:txBody>
                  <a:tcPr/>
                </a:tc>
                <a:tc>
                  <a:txBody>
                    <a:bodyPr/>
                    <a:lstStyle/>
                    <a:p>
                      <a:r>
                        <a:rPr lang="en-US" sz="900" dirty="0"/>
                        <a:t>Be capable of leading groups of peers for extended durations, and also able to work with other age groups.  Be able to vary leadership style to best match the circumstances and the individuals.</a:t>
                      </a:r>
                    </a:p>
                  </a:txBody>
                  <a:tcPr/>
                </a:tc>
                <a:extLst>
                  <a:ext uri="{0D108BD9-81ED-4DB2-BD59-A6C34878D82A}">
                    <a16:rowId xmlns:a16="http://schemas.microsoft.com/office/drawing/2014/main" val="106066861"/>
                  </a:ext>
                </a:extLst>
              </a:tr>
              <a:tr h="652031">
                <a:tc>
                  <a:txBody>
                    <a:bodyPr/>
                    <a:lstStyle/>
                    <a:p>
                      <a:pPr algn="ctr"/>
                      <a:r>
                        <a:rPr lang="en-US" sz="1400" dirty="0">
                          <a:solidFill>
                            <a:schemeClr val="bg1"/>
                          </a:solidFill>
                        </a:rPr>
                        <a:t>First Aid</a:t>
                      </a:r>
                    </a:p>
                  </a:txBody>
                  <a:tcPr>
                    <a:solidFill>
                      <a:srgbClr val="7413DC"/>
                    </a:solidFill>
                  </a:tcPr>
                </a:tc>
                <a:tc>
                  <a:txBody>
                    <a:bodyPr/>
                    <a:lstStyle/>
                    <a:p>
                      <a:r>
                        <a:rPr lang="en-US" sz="900" dirty="0" err="1"/>
                        <a:t>Recognise</a:t>
                      </a:r>
                      <a:r>
                        <a:rPr lang="en-US" sz="900" dirty="0"/>
                        <a:t> when someone is hurt and needs help.  Know how to get help from adults and from the emergency services</a:t>
                      </a:r>
                    </a:p>
                  </a:txBody>
                  <a:tcPr/>
                </a:tc>
                <a:tc>
                  <a:txBody>
                    <a:bodyPr/>
                    <a:lstStyle/>
                    <a:p>
                      <a:r>
                        <a:rPr lang="en-US" sz="900" dirty="0"/>
                        <a:t>Deal with some simple medical conditions and be able to independently get help if alone with a casualty.</a:t>
                      </a:r>
                    </a:p>
                  </a:txBody>
                  <a:tcPr/>
                </a:tc>
                <a:tc>
                  <a:txBody>
                    <a:bodyPr/>
                    <a:lstStyle/>
                    <a:p>
                      <a:r>
                        <a:rPr lang="en-US" sz="900" dirty="0"/>
                        <a:t>Deliver a life-saving response to serious conditions and be able to independently manage routine medical problems during outdoor activities</a:t>
                      </a:r>
                    </a:p>
                  </a:txBody>
                  <a:tcPr/>
                </a:tc>
                <a:tc>
                  <a:txBody>
                    <a:bodyPr/>
                    <a:lstStyle/>
                    <a:p>
                      <a:r>
                        <a:rPr lang="en-US" sz="900" dirty="0"/>
                        <a:t>Be capable of acting as the nominated first-aider on a camp or event with a wide-ranging knowledge of emergency and routine medical conditions and their treatment</a:t>
                      </a:r>
                    </a:p>
                  </a:txBody>
                  <a:tcPr/>
                </a:tc>
                <a:extLst>
                  <a:ext uri="{0D108BD9-81ED-4DB2-BD59-A6C34878D82A}">
                    <a16:rowId xmlns:a16="http://schemas.microsoft.com/office/drawing/2014/main" val="1287138959"/>
                  </a:ext>
                </a:extLst>
              </a:tr>
              <a:tr h="652031">
                <a:tc>
                  <a:txBody>
                    <a:bodyPr/>
                    <a:lstStyle/>
                    <a:p>
                      <a:pPr algn="ctr"/>
                      <a:r>
                        <a:rPr lang="en-US" sz="1400" dirty="0">
                          <a:solidFill>
                            <a:schemeClr val="bg1"/>
                          </a:solidFill>
                        </a:rPr>
                        <a:t>Hiking</a:t>
                      </a:r>
                    </a:p>
                  </a:txBody>
                  <a:tcPr>
                    <a:solidFill>
                      <a:srgbClr val="7413DC"/>
                    </a:solidFill>
                  </a:tcPr>
                </a:tc>
                <a:tc>
                  <a:txBody>
                    <a:bodyPr/>
                    <a:lstStyle/>
                    <a:p>
                      <a:r>
                        <a:rPr lang="en-US" sz="900" dirty="0"/>
                        <a:t>Be a competent member of a group for a short hike</a:t>
                      </a:r>
                    </a:p>
                  </a:txBody>
                  <a:tcPr/>
                </a:tc>
                <a:tc>
                  <a:txBody>
                    <a:bodyPr/>
                    <a:lstStyle/>
                    <a:p>
                      <a:r>
                        <a:rPr lang="en-US" sz="900" dirty="0"/>
                        <a:t>Be able to hike for a day’s duration taking good care of personal kit and showing care for other hikers</a:t>
                      </a:r>
                    </a:p>
                  </a:txBody>
                  <a:tcPr/>
                </a:tc>
                <a:tc>
                  <a:txBody>
                    <a:bodyPr/>
                    <a:lstStyle/>
                    <a:p>
                      <a:r>
                        <a:rPr lang="en-US" sz="900" dirty="0"/>
                        <a:t>Take the lead on a hike or expedition of two consecutive days, carrying appropriate food and equipment and managing any incidents.</a:t>
                      </a:r>
                    </a:p>
                  </a:txBody>
                  <a:tcPr/>
                </a:tc>
                <a:tc>
                  <a:txBody>
                    <a:bodyPr/>
                    <a:lstStyle/>
                    <a:p>
                      <a:r>
                        <a:rPr lang="en-US" sz="900" dirty="0"/>
                        <a:t>Take a leading role in multi day hikes or expeditions with skills and equipment to manage adventurous terrain and adverse weather</a:t>
                      </a:r>
                    </a:p>
                  </a:txBody>
                  <a:tcPr/>
                </a:tc>
                <a:extLst>
                  <a:ext uri="{0D108BD9-81ED-4DB2-BD59-A6C34878D82A}">
                    <a16:rowId xmlns:a16="http://schemas.microsoft.com/office/drawing/2014/main" val="3361661183"/>
                  </a:ext>
                </a:extLst>
              </a:tr>
              <a:tr h="652031">
                <a:tc>
                  <a:txBody>
                    <a:bodyPr/>
                    <a:lstStyle/>
                    <a:p>
                      <a:pPr algn="ctr"/>
                      <a:r>
                        <a:rPr lang="en-US" sz="1400" dirty="0">
                          <a:solidFill>
                            <a:schemeClr val="bg1"/>
                          </a:solidFill>
                        </a:rPr>
                        <a:t>Health</a:t>
                      </a:r>
                    </a:p>
                  </a:txBody>
                  <a:tcPr>
                    <a:solidFill>
                      <a:srgbClr val="7413DC"/>
                    </a:solidFill>
                  </a:tcPr>
                </a:tc>
                <a:tc>
                  <a:txBody>
                    <a:bodyPr/>
                    <a:lstStyle/>
                    <a:p>
                      <a:r>
                        <a:rPr lang="en-US" sz="900" dirty="0"/>
                        <a:t>Have an awareness of healthy and unhealthy activities and </a:t>
                      </a:r>
                      <a:r>
                        <a:rPr lang="en-US" sz="900" dirty="0" err="1"/>
                        <a:t>behaviours</a:t>
                      </a:r>
                      <a:endParaRPr lang="en-US" sz="900" dirty="0"/>
                    </a:p>
                  </a:txBody>
                  <a:tcPr/>
                </a:tc>
                <a:tc>
                  <a:txBody>
                    <a:bodyPr/>
                    <a:lstStyle/>
                    <a:p>
                      <a:r>
                        <a:rPr lang="en-US" sz="900" dirty="0"/>
                        <a:t>Understand the contribution of diet, exercise and sleep to a healthy lifestyle.  Show how to make healthy choices</a:t>
                      </a:r>
                    </a:p>
                  </a:txBody>
                  <a:tcPr/>
                </a:tc>
                <a:tc>
                  <a:txBody>
                    <a:bodyPr/>
                    <a:lstStyle/>
                    <a:p>
                      <a:r>
                        <a:rPr lang="en-US" sz="900" dirty="0"/>
                        <a:t>Show how they are improving their health and fitness in a structured and deliberate way.  Understand the risks posed by smoking, drugs and alcohol</a:t>
                      </a:r>
                    </a:p>
                  </a:txBody>
                  <a:tcPr/>
                </a:tc>
                <a:tc>
                  <a:txBody>
                    <a:bodyPr/>
                    <a:lstStyle/>
                    <a:p>
                      <a:r>
                        <a:rPr lang="en-US" sz="900" dirty="0"/>
                        <a:t>In addition to understanding and taking action on their physical health, they should also understand how to take care of their mental wellbeing and to support others’ mental health</a:t>
                      </a:r>
                    </a:p>
                  </a:txBody>
                  <a:tcPr/>
                </a:tc>
                <a:extLst>
                  <a:ext uri="{0D108BD9-81ED-4DB2-BD59-A6C34878D82A}">
                    <a16:rowId xmlns:a16="http://schemas.microsoft.com/office/drawing/2014/main" val="3007247119"/>
                  </a:ext>
                </a:extLst>
              </a:tr>
              <a:tr h="515316">
                <a:tc>
                  <a:txBody>
                    <a:bodyPr/>
                    <a:lstStyle/>
                    <a:p>
                      <a:pPr algn="ctr"/>
                      <a:r>
                        <a:rPr lang="en-US" sz="1400" dirty="0">
                          <a:solidFill>
                            <a:schemeClr val="bg1"/>
                          </a:solidFill>
                        </a:rPr>
                        <a:t>Values</a:t>
                      </a:r>
                    </a:p>
                  </a:txBody>
                  <a:tcPr>
                    <a:solidFill>
                      <a:srgbClr val="7413DC"/>
                    </a:solidFill>
                  </a:tcPr>
                </a:tc>
                <a:tc>
                  <a:txBody>
                    <a:bodyPr/>
                    <a:lstStyle/>
                    <a:p>
                      <a:r>
                        <a:rPr lang="en-US" sz="900" dirty="0"/>
                        <a:t>Understand the promise they have made, their cultural background and connect with others with shared values.</a:t>
                      </a:r>
                    </a:p>
                  </a:txBody>
                  <a:tcPr/>
                </a:tc>
                <a:tc>
                  <a:txBody>
                    <a:bodyPr/>
                    <a:lstStyle/>
                    <a:p>
                      <a:r>
                        <a:rPr lang="en-US" sz="900" dirty="0"/>
                        <a:t>Understand the cub scout promise and how they relate that to their everyday life.  Show an appreciation for a range of cultures and faiths</a:t>
                      </a:r>
                    </a:p>
                  </a:txBody>
                  <a:tcPr/>
                </a:tc>
                <a:tc>
                  <a:txBody>
                    <a:bodyPr/>
                    <a:lstStyle/>
                    <a:p>
                      <a:r>
                        <a:rPr lang="en-US" sz="900" dirty="0"/>
                        <a:t>Understand the scout promise, and show other scouts how this shapes their values.  Take an active role in promoting positive values and valuing diversity.</a:t>
                      </a:r>
                    </a:p>
                  </a:txBody>
                  <a:tcPr/>
                </a:tc>
                <a:tc>
                  <a:txBody>
                    <a:bodyPr/>
                    <a:lstStyle/>
                    <a:p>
                      <a:r>
                        <a:rPr lang="en-US" sz="900" dirty="0"/>
                        <a:t>Celebrate the full range of diverse beliefs and cultures while promoting harmony based on shared scouting values</a:t>
                      </a:r>
                    </a:p>
                  </a:txBody>
                  <a:tcPr/>
                </a:tc>
                <a:extLst>
                  <a:ext uri="{0D108BD9-81ED-4DB2-BD59-A6C34878D82A}">
                    <a16:rowId xmlns:a16="http://schemas.microsoft.com/office/drawing/2014/main" val="423172413"/>
                  </a:ext>
                </a:extLst>
              </a:tr>
              <a:tr h="652031">
                <a:tc>
                  <a:txBody>
                    <a:bodyPr/>
                    <a:lstStyle/>
                    <a:p>
                      <a:pPr algn="ctr"/>
                      <a:r>
                        <a:rPr lang="en-US" sz="1400" dirty="0">
                          <a:solidFill>
                            <a:schemeClr val="bg1"/>
                          </a:solidFill>
                        </a:rPr>
                        <a:t>World</a:t>
                      </a:r>
                    </a:p>
                  </a:txBody>
                  <a:tcPr>
                    <a:solidFill>
                      <a:srgbClr val="7413DC"/>
                    </a:solidFill>
                  </a:tcPr>
                </a:tc>
                <a:tc>
                  <a:txBody>
                    <a:bodyPr/>
                    <a:lstStyle/>
                    <a:p>
                      <a:r>
                        <a:rPr lang="en-US" sz="900" dirty="0"/>
                        <a:t>Show an awareness of their local community and be able to discuss some global and environmental challenges</a:t>
                      </a:r>
                    </a:p>
                  </a:txBody>
                  <a:tcPr/>
                </a:tc>
                <a:tc>
                  <a:txBody>
                    <a:bodyPr/>
                    <a:lstStyle/>
                    <a:p>
                      <a:r>
                        <a:rPr lang="en-US" sz="900" dirty="0"/>
                        <a:t>Be a visible part of the local community, taking part in good work and events. and try out scouting activities from around the world</a:t>
                      </a:r>
                    </a:p>
                  </a:txBody>
                  <a:tcPr/>
                </a:tc>
                <a:tc>
                  <a:txBody>
                    <a:bodyPr/>
                    <a:lstStyle/>
                    <a:p>
                      <a:r>
                        <a:rPr lang="en-US" sz="900" dirty="0"/>
                        <a:t>Volunteer in the community, take part in an environmental project, take personal action to support global challenges and make contact with scouts internationally to share experiences.</a:t>
                      </a:r>
                    </a:p>
                  </a:txBody>
                  <a:tcPr/>
                </a:tc>
                <a:tc>
                  <a:txBody>
                    <a:bodyPr/>
                    <a:lstStyle/>
                    <a:p>
                      <a:r>
                        <a:rPr lang="en-US" sz="900" dirty="0"/>
                        <a:t>Volunteer for an extended period, make a long term commitment to tackling global issues and have at least one international experience as a scout.</a:t>
                      </a:r>
                    </a:p>
                  </a:txBody>
                  <a:tcPr/>
                </a:tc>
                <a:extLst>
                  <a:ext uri="{0D108BD9-81ED-4DB2-BD59-A6C34878D82A}">
                    <a16:rowId xmlns:a16="http://schemas.microsoft.com/office/drawing/2014/main" val="1545204680"/>
                  </a:ext>
                </a:extLst>
              </a:tr>
            </a:tbl>
          </a:graphicData>
        </a:graphic>
      </p:graphicFrame>
    </p:spTree>
    <p:extLst>
      <p:ext uri="{BB962C8B-B14F-4D97-AF65-F5344CB8AC3E}">
        <p14:creationId xmlns:p14="http://schemas.microsoft.com/office/powerpoint/2010/main" val="58202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E80087C-8ACF-0742-9901-66EFF36F3B30}"/>
              </a:ext>
            </a:extLst>
          </p:cNvPr>
          <p:cNvSpPr/>
          <p:nvPr/>
        </p:nvSpPr>
        <p:spPr>
          <a:xfrm>
            <a:off x="0" y="0"/>
            <a:ext cx="12192000" cy="6858000"/>
          </a:xfrm>
          <a:prstGeom prst="rect">
            <a:avLst/>
          </a:prstGeom>
          <a:solidFill>
            <a:srgbClr val="741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 Placeholder 44">
            <a:extLst>
              <a:ext uri="{FF2B5EF4-FFF2-40B4-BE49-F238E27FC236}">
                <a16:creationId xmlns:a16="http://schemas.microsoft.com/office/drawing/2014/main" id="{DF84014A-CB8B-994D-B9E8-040B1E99C523}"/>
              </a:ext>
            </a:extLst>
          </p:cNvPr>
          <p:cNvSpPr txBox="1">
            <a:spLocks/>
          </p:cNvSpPr>
          <p:nvPr/>
        </p:nvSpPr>
        <p:spPr>
          <a:xfrm>
            <a:off x="0" y="3673005"/>
            <a:ext cx="7543800" cy="1435779"/>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5400" dirty="0">
                <a:solidFill>
                  <a:schemeClr val="bg1"/>
                </a:solidFill>
                <a:latin typeface="Nunito Sans SemiBold" panose="00000700000000000000" pitchFamily="2" charset="0"/>
              </a:rPr>
              <a:t>High Level Framework</a:t>
            </a:r>
          </a:p>
          <a:p>
            <a:pPr algn="ctr"/>
            <a:r>
              <a:rPr lang="en-GB" sz="5400" dirty="0">
                <a:solidFill>
                  <a:schemeClr val="bg1"/>
                </a:solidFill>
                <a:latin typeface="Nunito Sans SemiBold" panose="00000700000000000000" pitchFamily="2" charset="0"/>
              </a:rPr>
              <a:t>(Programme on 2 pages)</a:t>
            </a:r>
          </a:p>
        </p:txBody>
      </p:sp>
      <p:pic>
        <p:nvPicPr>
          <p:cNvPr id="18" name="Picture 17" descr="Icon&#10;&#10;Description automatically generated">
            <a:extLst>
              <a:ext uri="{FF2B5EF4-FFF2-40B4-BE49-F238E27FC236}">
                <a16:creationId xmlns:a16="http://schemas.microsoft.com/office/drawing/2014/main" id="{DF6A7326-7DEA-47AA-A8F6-068D3A781705}"/>
              </a:ext>
            </a:extLst>
          </p:cNvPr>
          <p:cNvPicPr>
            <a:picLocks noChangeAspect="1"/>
          </p:cNvPicPr>
          <p:nvPr/>
        </p:nvPicPr>
        <p:blipFill>
          <a:blip r:embed="rId2"/>
          <a:stretch>
            <a:fillRect/>
          </a:stretch>
        </p:blipFill>
        <p:spPr>
          <a:xfrm>
            <a:off x="8832789" y="59821"/>
            <a:ext cx="2965391" cy="2965391"/>
          </a:xfrm>
          <a:prstGeom prst="rect">
            <a:avLst/>
          </a:prstGeom>
        </p:spPr>
      </p:pic>
    </p:spTree>
    <p:extLst>
      <p:ext uri="{BB962C8B-B14F-4D97-AF65-F5344CB8AC3E}">
        <p14:creationId xmlns:p14="http://schemas.microsoft.com/office/powerpoint/2010/main" val="768880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39315</TotalTime>
  <Words>7032</Words>
  <Application>Microsoft Office PowerPoint</Application>
  <PresentationFormat>Widescreen</PresentationFormat>
  <Paragraphs>655</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Nunito Sans</vt:lpstr>
      <vt:lpstr>Nunito Sans SemiBold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 Malcolm</dc:creator>
  <cp:lastModifiedBy>Alistair Tickett</cp:lastModifiedBy>
  <cp:revision>151</cp:revision>
  <dcterms:created xsi:type="dcterms:W3CDTF">2020-02-10T14:34:12Z</dcterms:created>
  <dcterms:modified xsi:type="dcterms:W3CDTF">2022-02-20T15:47:07Z</dcterms:modified>
</cp:coreProperties>
</file>